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70" r:id="rId3"/>
    <p:sldId id="275" r:id="rId4"/>
    <p:sldId id="260" r:id="rId5"/>
    <p:sldId id="261" r:id="rId6"/>
    <p:sldId id="262" r:id="rId7"/>
    <p:sldId id="264" r:id="rId8"/>
    <p:sldId id="263" r:id="rId9"/>
    <p:sldId id="265" r:id="rId10"/>
    <p:sldId id="278" r:id="rId11"/>
    <p:sldId id="277" r:id="rId12"/>
    <p:sldId id="279" r:id="rId13"/>
    <p:sldId id="266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155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A4143-CDA0-4DB4-8282-99BB49595939}" type="datetimeFigureOut">
              <a:rPr lang="ru-RU" smtClean="0"/>
              <a:t>01.09.2017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F5E8E-B8BA-4408-9E25-99E344F5CFE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1764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A4143-CDA0-4DB4-8282-99BB49595939}" type="datetimeFigureOut">
              <a:rPr lang="ru-RU" smtClean="0"/>
              <a:t>01.09.2017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F5E8E-B8BA-4408-9E25-99E344F5CFE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2950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A4143-CDA0-4DB4-8282-99BB49595939}" type="datetimeFigureOut">
              <a:rPr lang="ru-RU" smtClean="0"/>
              <a:t>01.09.2017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F5E8E-B8BA-4408-9E25-99E344F5CFE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0860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A4143-CDA0-4DB4-8282-99BB49595939}" type="datetimeFigureOut">
              <a:rPr lang="ru-RU" smtClean="0"/>
              <a:t>01.09.2017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F5E8E-B8BA-4408-9E25-99E344F5CFE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1287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A4143-CDA0-4DB4-8282-99BB49595939}" type="datetimeFigureOut">
              <a:rPr lang="ru-RU" smtClean="0"/>
              <a:t>01.09.2017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F5E8E-B8BA-4408-9E25-99E344F5CFE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6458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A4143-CDA0-4DB4-8282-99BB49595939}" type="datetimeFigureOut">
              <a:rPr lang="ru-RU" smtClean="0"/>
              <a:t>01.09.2017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F5E8E-B8BA-4408-9E25-99E344F5CFE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4738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A4143-CDA0-4DB4-8282-99BB49595939}" type="datetimeFigureOut">
              <a:rPr lang="ru-RU" smtClean="0"/>
              <a:t>01.09.2017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F5E8E-B8BA-4408-9E25-99E344F5CFE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0567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A4143-CDA0-4DB4-8282-99BB49595939}" type="datetimeFigureOut">
              <a:rPr lang="ru-RU" smtClean="0"/>
              <a:t>01.09.2017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F5E8E-B8BA-4408-9E25-99E344F5CFE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63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A4143-CDA0-4DB4-8282-99BB49595939}" type="datetimeFigureOut">
              <a:rPr lang="ru-RU" smtClean="0"/>
              <a:t>01.09.2017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F5E8E-B8BA-4408-9E25-99E344F5CFE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7007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A4143-CDA0-4DB4-8282-99BB49595939}" type="datetimeFigureOut">
              <a:rPr lang="ru-RU" smtClean="0"/>
              <a:t>01.09.2017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F5E8E-B8BA-4408-9E25-99E344F5CFE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0772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A4143-CDA0-4DB4-8282-99BB49595939}" type="datetimeFigureOut">
              <a:rPr lang="ru-RU" smtClean="0"/>
              <a:t>01.09.2017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F5E8E-B8BA-4408-9E25-99E344F5CFE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4890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7A4143-CDA0-4DB4-8282-99BB49595939}" type="datetimeFigureOut">
              <a:rPr lang="ru-RU" smtClean="0"/>
              <a:t>01.09.2017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9F5E8E-B8BA-4408-9E25-99E344F5CFE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517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DC7C06-8188-45CF-87F4-5FBC4D97AC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Тренинг по пониманию инвалидности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3F0F321-394E-498D-82C0-DF25786F83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FF340D-9166-4CEB-9813-0CF51645D7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8376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FA3EECE-8BDB-453C-B073-B2ABA9B49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903" y="415555"/>
            <a:ext cx="8656577" cy="603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6934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-7461"/>
            <a:ext cx="7848873" cy="5376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-2913" y="5672724"/>
            <a:ext cx="9144000" cy="115212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/>
              <a:t>Российские чемпионы </a:t>
            </a:r>
          </a:p>
          <a:p>
            <a:r>
              <a:rPr lang="ru-RU" sz="2800" b="1" dirty="0"/>
              <a:t>Параолимпийских игр в Ванкувере</a:t>
            </a:r>
          </a:p>
        </p:txBody>
      </p:sp>
    </p:spTree>
    <p:extLst>
      <p:ext uri="{BB962C8B-B14F-4D97-AF65-F5344CB8AC3E}">
        <p14:creationId xmlns:p14="http://schemas.microsoft.com/office/powerpoint/2010/main" val="14275345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A252EED-3AFE-4C46-AE76-6E1E47B2A6D5}"/>
              </a:ext>
            </a:extLst>
          </p:cNvPr>
          <p:cNvSpPr/>
          <p:nvPr/>
        </p:nvSpPr>
        <p:spPr>
          <a:xfrm>
            <a:off x="683568" y="692696"/>
            <a:ext cx="86409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/>
              <a:t>Инклюзия</a:t>
            </a:r>
            <a:r>
              <a:rPr lang="ru-RU" sz="3600" dirty="0"/>
              <a:t>(от </a:t>
            </a:r>
            <a:r>
              <a:rPr lang="ru-RU" sz="3600" dirty="0" err="1"/>
              <a:t>inclusion</a:t>
            </a:r>
            <a:r>
              <a:rPr lang="ru-RU" sz="3600" dirty="0"/>
              <a:t> - включение) – процесс увеличения степени участия всех граждан в социуме, и в первую очередь, имеющих особенности.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3CE42A4-782E-4EB1-9F42-42AC04AA6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2852936"/>
            <a:ext cx="4448175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775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23"/>
          <a:stretch/>
        </p:blipFill>
        <p:spPr bwMode="auto">
          <a:xfrm>
            <a:off x="1" y="260648"/>
            <a:ext cx="9144000" cy="1737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997747"/>
            <a:ext cx="9173461" cy="4527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6257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527"/>
            <a:ext cx="2860275" cy="4293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6" r="28554"/>
          <a:stretch/>
        </p:blipFill>
        <p:spPr bwMode="auto">
          <a:xfrm>
            <a:off x="3059832" y="1428527"/>
            <a:ext cx="2910009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6" r="14145"/>
          <a:stretch/>
        </p:blipFill>
        <p:spPr bwMode="auto">
          <a:xfrm>
            <a:off x="6105178" y="1758911"/>
            <a:ext cx="3030111" cy="3955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Ограничение – это когда ты не можешь легко и просто делать привычные вещи.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idx="1"/>
          </p:nvPr>
        </p:nvSpPr>
        <p:spPr>
          <a:xfrm>
            <a:off x="1" y="5742402"/>
            <a:ext cx="2860274" cy="69716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Бегать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3059833" y="5742402"/>
            <a:ext cx="2910008" cy="8549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Кушать привычную пищу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6184258" y="5742401"/>
            <a:ext cx="2951031" cy="854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Решать сложные задачи</a:t>
            </a:r>
          </a:p>
        </p:txBody>
      </p:sp>
    </p:spTree>
    <p:extLst>
      <p:ext uri="{BB962C8B-B14F-4D97-AF65-F5344CB8AC3E}">
        <p14:creationId xmlns:p14="http://schemas.microsoft.com/office/powerpoint/2010/main" val="6408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" t="27184" r="83203" b="5885"/>
          <a:stretch/>
        </p:blipFill>
        <p:spPr bwMode="auto">
          <a:xfrm>
            <a:off x="1463217" y="2513574"/>
            <a:ext cx="1272678" cy="2683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96539"/>
            <a:ext cx="9144000" cy="936104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каждого человека есть права – </a:t>
            </a:r>
            <a:br>
              <a:rPr lang="ru-RU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они равны для всех.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735895" y="2571912"/>
            <a:ext cx="3684042" cy="23817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Право на жизнь</a:t>
            </a:r>
          </a:p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Право на свободу</a:t>
            </a:r>
          </a:p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Право на труд</a:t>
            </a:r>
          </a:p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Право на образование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07368" y="1514832"/>
            <a:ext cx="3384376" cy="79208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ЧЕЛОВЕК</a:t>
            </a:r>
          </a:p>
          <a:p>
            <a:pPr algn="ctr"/>
            <a:r>
              <a:rPr lang="ru-RU" sz="2000" b="1" dirty="0"/>
              <a:t>С ИНВАЛИДНОСТЬЮ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364088" y="1514832"/>
            <a:ext cx="3384376" cy="7920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ЧЕЛОВЕК</a:t>
            </a:r>
          </a:p>
          <a:p>
            <a:pPr algn="ctr"/>
            <a:r>
              <a:rPr lang="ru-RU" sz="2000" b="1" dirty="0"/>
              <a:t>БЕЗ ИНВАЛИДНОСТИ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74" t="28221" r="4107" b="4848"/>
          <a:stretch/>
        </p:blipFill>
        <p:spPr bwMode="auto">
          <a:xfrm>
            <a:off x="6419937" y="2513574"/>
            <a:ext cx="1272678" cy="2683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7754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268760"/>
            <a:ext cx="2910586" cy="3877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206" y="1297213"/>
            <a:ext cx="2669282" cy="3849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64" y="1268761"/>
            <a:ext cx="2647080" cy="3877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0" y="196539"/>
            <a:ext cx="9144000" cy="93610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Ник </a:t>
            </a:r>
            <a:r>
              <a:rPr lang="ru-RU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Вуйчич</a:t>
            </a:r>
            <a:endParaRPr lang="ru-RU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-10228" y="5661248"/>
            <a:ext cx="9144000" cy="93610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/>
              <a:t>В 2005 году получил престижную премию </a:t>
            </a:r>
          </a:p>
          <a:p>
            <a:r>
              <a:rPr lang="ru-RU" sz="2400" b="1" dirty="0"/>
              <a:t>«Молодой австралиец года»!</a:t>
            </a:r>
          </a:p>
        </p:txBody>
      </p:sp>
    </p:spTree>
    <p:extLst>
      <p:ext uri="{BB962C8B-B14F-4D97-AF65-F5344CB8AC3E}">
        <p14:creationId xmlns:p14="http://schemas.microsoft.com/office/powerpoint/2010/main" val="3660077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8" y="980729"/>
            <a:ext cx="8200197" cy="4608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0" y="196539"/>
            <a:ext cx="9144000" cy="93610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Эйми </a:t>
            </a:r>
            <a:r>
              <a:rPr lang="ru-RU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Маллинз</a:t>
            </a:r>
            <a:endParaRPr lang="ru-RU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10228" y="5805264"/>
            <a:ext cx="9144000" cy="93610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/>
              <a:t>Известная супер-модель, </a:t>
            </a:r>
          </a:p>
          <a:p>
            <a:r>
              <a:rPr lang="ru-RU" sz="2400" b="1" dirty="0"/>
              <a:t>рекордсменка Параолимпийских игр в Атланте </a:t>
            </a:r>
          </a:p>
        </p:txBody>
      </p:sp>
    </p:spTree>
    <p:extLst>
      <p:ext uri="{BB962C8B-B14F-4D97-AF65-F5344CB8AC3E}">
        <p14:creationId xmlns:p14="http://schemas.microsoft.com/office/powerpoint/2010/main" val="36397536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14" y="55649"/>
            <a:ext cx="8176473" cy="6802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95382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8341" cy="515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-2913" y="5445224"/>
            <a:ext cx="9144000" cy="115212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Людвиг </a:t>
            </a:r>
            <a:r>
              <a:rPr lang="ru-RU" sz="3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ван</a:t>
            </a:r>
            <a:r>
              <a: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Бетховен</a:t>
            </a:r>
          </a:p>
          <a:p>
            <a:r>
              <a:rPr lang="ru-RU" sz="2800" b="1" dirty="0"/>
              <a:t>Немецкий композитор, дирижёр и пианист </a:t>
            </a:r>
          </a:p>
        </p:txBody>
      </p:sp>
    </p:spTree>
    <p:extLst>
      <p:ext uri="{BB962C8B-B14F-4D97-AF65-F5344CB8AC3E}">
        <p14:creationId xmlns:p14="http://schemas.microsoft.com/office/powerpoint/2010/main" val="42902673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2" r="10338"/>
          <a:stretch/>
        </p:blipFill>
        <p:spPr bwMode="auto">
          <a:xfrm>
            <a:off x="-10166" y="0"/>
            <a:ext cx="9144000" cy="52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-2913" y="5445224"/>
            <a:ext cx="9144000" cy="115212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Диана </a:t>
            </a:r>
            <a:r>
              <a:rPr lang="ru-RU" sz="3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Гурцкая</a:t>
            </a:r>
            <a:endParaRPr lang="ru-RU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800" b="1" dirty="0"/>
              <a:t>Певица, общественный деятель</a:t>
            </a:r>
          </a:p>
        </p:txBody>
      </p:sp>
    </p:spTree>
    <p:extLst>
      <p:ext uri="{BB962C8B-B14F-4D97-AF65-F5344CB8AC3E}">
        <p14:creationId xmlns:p14="http://schemas.microsoft.com/office/powerpoint/2010/main" val="35749963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5803"/>
            <a:ext cx="9144001" cy="650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097491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1004</TotalTime>
  <Words>118</Words>
  <Application>Microsoft Office PowerPoint</Application>
  <PresentationFormat>Экран (4:3)</PresentationFormat>
  <Paragraphs>27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6" baseType="lpstr">
      <vt:lpstr>Arial</vt:lpstr>
      <vt:lpstr>Calibri</vt:lpstr>
      <vt:lpstr>Тема Office</vt:lpstr>
      <vt:lpstr>Тренинг по пониманию инвалидности</vt:lpstr>
      <vt:lpstr>Ограничение – это когда ты не можешь легко и просто делать привычные вещи.</vt:lpstr>
      <vt:lpstr>У каждого человека есть права –  они равны для всех.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</dc:creator>
  <cp:lastModifiedBy>Денис Рубцов</cp:lastModifiedBy>
  <cp:revision>22</cp:revision>
  <dcterms:created xsi:type="dcterms:W3CDTF">2017-01-11T13:08:42Z</dcterms:created>
  <dcterms:modified xsi:type="dcterms:W3CDTF">2017-09-01T16:44:03Z</dcterms:modified>
</cp:coreProperties>
</file>