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71" r:id="rId4"/>
    <p:sldId id="258" r:id="rId5"/>
    <p:sldId id="265" r:id="rId6"/>
    <p:sldId id="263" r:id="rId7"/>
    <p:sldId id="260" r:id="rId8"/>
    <p:sldId id="268" r:id="rId9"/>
    <p:sldId id="266" r:id="rId10"/>
    <p:sldId id="269" r:id="rId11"/>
    <p:sldId id="261" r:id="rId12"/>
    <p:sldId id="264" r:id="rId13"/>
    <p:sldId id="267" r:id="rId14"/>
    <p:sldId id="262" r:id="rId15"/>
    <p:sldId id="25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A107-6E11-4CFA-8BE8-0B09794599D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9FA8-224F-43C3-B531-B3DD4A285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876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A107-6E11-4CFA-8BE8-0B09794599D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9FA8-224F-43C3-B531-B3DD4A285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75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A107-6E11-4CFA-8BE8-0B09794599D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9FA8-224F-43C3-B531-B3DD4A28542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9142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A107-6E11-4CFA-8BE8-0B09794599D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9FA8-224F-43C3-B531-B3DD4A285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129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A107-6E11-4CFA-8BE8-0B09794599D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9FA8-224F-43C3-B531-B3DD4A28542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36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A107-6E11-4CFA-8BE8-0B09794599D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9FA8-224F-43C3-B531-B3DD4A285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71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A107-6E11-4CFA-8BE8-0B09794599D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9FA8-224F-43C3-B531-B3DD4A285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15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A107-6E11-4CFA-8BE8-0B09794599D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9FA8-224F-43C3-B531-B3DD4A285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23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A107-6E11-4CFA-8BE8-0B09794599D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9FA8-224F-43C3-B531-B3DD4A285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71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A107-6E11-4CFA-8BE8-0B09794599D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9FA8-224F-43C3-B531-B3DD4A285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55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A107-6E11-4CFA-8BE8-0B09794599D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9FA8-224F-43C3-B531-B3DD4A285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89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A107-6E11-4CFA-8BE8-0B09794599D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9FA8-224F-43C3-B531-B3DD4A285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06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A107-6E11-4CFA-8BE8-0B09794599D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9FA8-224F-43C3-B531-B3DD4A285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58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A107-6E11-4CFA-8BE8-0B09794599D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9FA8-224F-43C3-B531-B3DD4A285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88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A107-6E11-4CFA-8BE8-0B09794599D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9FA8-224F-43C3-B531-B3DD4A285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2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A107-6E11-4CFA-8BE8-0B09794599D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9FA8-224F-43C3-B531-B3DD4A285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0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7A107-6E11-4CFA-8BE8-0B09794599D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BF9FA8-224F-43C3-B531-B3DD4A285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8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don24.ru/rubric/obschestvo/na-ulice-valyalis-kuski-razmozzhennyh-golov-20-noyabrya-1941-goda-nachalas-pervaya-okkupaciya-rostova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МУЖЕСТВА,</a:t>
            </a:r>
            <a:br>
              <a:rPr lang="ru-RU" dirty="0" smtClean="0"/>
            </a:br>
            <a:r>
              <a:rPr lang="ru-RU" dirty="0" smtClean="0"/>
              <a:t>посвященный </a:t>
            </a:r>
            <a:br>
              <a:rPr lang="ru-RU" dirty="0" smtClean="0"/>
            </a:br>
            <a:r>
              <a:rPr lang="ru-RU" dirty="0" smtClean="0"/>
              <a:t>Дню Победы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8 «Б» класс МБОУ «Школа №107»</a:t>
            </a:r>
          </a:p>
          <a:p>
            <a:r>
              <a:rPr lang="ru-RU" dirty="0" smtClean="0"/>
              <a:t>Классный руководитель: </a:t>
            </a:r>
          </a:p>
          <a:p>
            <a:r>
              <a:rPr lang="ru-RU" dirty="0" smtClean="0"/>
              <a:t>Смирнова Диана Павловна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08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Просмотренный фильм о подвигах детей на войне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43336"/>
            <a:ext cx="8596668" cy="38807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800" dirty="0" smtClean="0"/>
              <a:t>*«</a:t>
            </a:r>
            <a:r>
              <a:rPr lang="ru-RU" sz="4800" dirty="0"/>
              <a:t>Иваново детство</a:t>
            </a:r>
            <a:r>
              <a:rPr lang="ru-RU" sz="4800" dirty="0" smtClean="0"/>
              <a:t>» -</a:t>
            </a:r>
          </a:p>
          <a:p>
            <a:pPr marL="0" indent="0">
              <a:buNone/>
            </a:pPr>
            <a:r>
              <a:rPr lang="ru-RU" sz="3600" dirty="0"/>
              <a:t>12-летний Иван стал разведчиком. Война лишила мальчика матери и младшей сестры, которые были расстреляны, он одержим лютой ненавистью к нацистам и острым желанием отомстить. Только сны возвращают Ивану отобранное у него детство.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74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800" u="sng" dirty="0" smtClean="0"/>
              <a:t>Ткачева Екатерина </a:t>
            </a:r>
          </a:p>
          <a:p>
            <a:endParaRPr lang="ru-RU" sz="4800" dirty="0"/>
          </a:p>
          <a:p>
            <a:pPr marL="0" indent="0">
              <a:buNone/>
            </a:pPr>
            <a:r>
              <a:rPr lang="ru-RU" sz="4800" dirty="0" smtClean="0"/>
              <a:t>Подвиг прадедушки </a:t>
            </a:r>
            <a:r>
              <a:rPr lang="ru-RU" sz="4800" dirty="0" smtClean="0"/>
              <a:t>Пилипенко Григория Тимофеевича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8293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800" u="sng" dirty="0" err="1" smtClean="0"/>
              <a:t>Бенедь</a:t>
            </a:r>
            <a:r>
              <a:rPr lang="ru-RU" sz="4800" u="sng" dirty="0" smtClean="0"/>
              <a:t> Наталья</a:t>
            </a:r>
          </a:p>
          <a:p>
            <a:endParaRPr lang="ru-RU" sz="4800" dirty="0"/>
          </a:p>
          <a:p>
            <a:pPr marL="0" indent="0">
              <a:buNone/>
            </a:pPr>
            <a:r>
              <a:rPr lang="ru-RU" sz="4800" dirty="0" smtClean="0"/>
              <a:t>Подвиг  дедушки Котельникова Федора Федоровича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04592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u="sng" dirty="0" err="1" smtClean="0"/>
              <a:t>Мулышкина</a:t>
            </a:r>
            <a:r>
              <a:rPr lang="ru-RU" sz="4800" u="sng" dirty="0" smtClean="0"/>
              <a:t> Анна</a:t>
            </a:r>
          </a:p>
          <a:p>
            <a:endParaRPr lang="ru-RU" sz="4800" dirty="0"/>
          </a:p>
          <a:p>
            <a:pPr marL="0" indent="0">
              <a:buNone/>
            </a:pPr>
            <a:r>
              <a:rPr lang="ru-RU" sz="4800" dirty="0" smtClean="0"/>
              <a:t>Подвиг дедушки </a:t>
            </a:r>
            <a:r>
              <a:rPr lang="ru-RU" sz="4800" dirty="0" err="1" smtClean="0"/>
              <a:t>Заичко</a:t>
            </a:r>
            <a:r>
              <a:rPr lang="ru-RU" sz="4800" dirty="0" smtClean="0"/>
              <a:t> Владимира Сергеевича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7889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800" u="sng" dirty="0" smtClean="0"/>
              <a:t>Грибов Артем </a:t>
            </a:r>
          </a:p>
          <a:p>
            <a:endParaRPr lang="ru-RU" sz="4800" dirty="0"/>
          </a:p>
          <a:p>
            <a:pPr marL="0" indent="0">
              <a:lnSpc>
                <a:spcPct val="110000"/>
              </a:lnSpc>
              <a:buNone/>
            </a:pPr>
            <a:r>
              <a:rPr lang="ru-RU" sz="4300" dirty="0" smtClean="0"/>
              <a:t>Стихотворение «Перед атакой» </a:t>
            </a:r>
            <a:r>
              <a:rPr lang="ru-RU" sz="4300" dirty="0" err="1" smtClean="0"/>
              <a:t>С.Гудзенко</a:t>
            </a:r>
            <a:r>
              <a:rPr lang="ru-RU" sz="4300" dirty="0" smtClean="0"/>
              <a:t> </a:t>
            </a:r>
            <a:r>
              <a:rPr lang="ru-RU" sz="4300" dirty="0" smtClean="0"/>
              <a:t>,участвующее в Конкурсе </a:t>
            </a:r>
            <a:r>
              <a:rPr lang="ru-RU" sz="4300" dirty="0" smtClean="0"/>
              <a:t>чтецов стихов о войне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4300" dirty="0" smtClean="0"/>
              <a:t>«Я помню, я горжусь!»</a:t>
            </a:r>
            <a:endParaRPr lang="ru-RU" sz="4300" dirty="0"/>
          </a:p>
        </p:txBody>
      </p:sp>
    </p:spTree>
    <p:extLst>
      <p:ext uri="{BB962C8B-B14F-4D97-AF65-F5344CB8AC3E}">
        <p14:creationId xmlns:p14="http://schemas.microsoft.com/office/powerpoint/2010/main" val="9006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/>
          </a:p>
        </p:txBody>
      </p:sp>
      <p:pic>
        <p:nvPicPr>
          <p:cNvPr id="4" name="leshenk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6" y="92076"/>
            <a:ext cx="296114" cy="2961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23" y="19304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7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54" y="2033766"/>
            <a:ext cx="7533032" cy="4326404"/>
          </a:xfrm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5230" y="788374"/>
            <a:ext cx="582828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6" y="1639018"/>
            <a:ext cx="8518424" cy="4146779"/>
          </a:xfrm>
        </p:spPr>
      </p:pic>
    </p:spTree>
    <p:extLst>
      <p:ext uri="{BB962C8B-B14F-4D97-AF65-F5344CB8AC3E}">
        <p14:creationId xmlns:p14="http://schemas.microsoft.com/office/powerpoint/2010/main" val="407193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В воскресенье, </a:t>
            </a:r>
            <a:r>
              <a:rPr lang="ru-RU" sz="2800" b="1" dirty="0"/>
              <a:t>22 июня 1941 года</a:t>
            </a:r>
            <a:r>
              <a:rPr lang="ru-RU" sz="2800" dirty="0"/>
              <a:t>, на рассвете войска фашистской Германии без объявления войны внезапно атаковали всю западную границу Советского Союза и нанесли бомбовые авиаудары по советским городам и воинским соединениям.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Началась Великая Отечественная война.</a:t>
            </a:r>
          </a:p>
        </p:txBody>
      </p:sp>
    </p:spTree>
    <p:extLst>
      <p:ext uri="{BB962C8B-B14F-4D97-AF65-F5344CB8AC3E}">
        <p14:creationId xmlns:p14="http://schemas.microsoft.com/office/powerpoint/2010/main" val="150864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Блокада Ленинграда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937" y="1371600"/>
            <a:ext cx="4364965" cy="51154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Оборона Ленинграда и блокада — урок беспримерного мужества всей стране, всему миру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Блокада </a:t>
            </a:r>
            <a:r>
              <a:rPr lang="ru-RU" dirty="0"/>
              <a:t>Ленинграда началась 8 сентября 1941 года. В планах гитлеровских оккупантов было стереть с лица земли город и уничтожить всех ленинградцев. Осаждённый Ленинград 872 дня боролся за жизнь. Ежедневные бомбардировки и страшный голод не сломили его жителей, город продолжал жить и бороться. </a:t>
            </a:r>
            <a:r>
              <a:rPr lang="ru-RU" dirty="0" smtClean="0"/>
              <a:t>Ленинград </a:t>
            </a:r>
            <a:r>
              <a:rPr lang="ru-RU" dirty="0"/>
              <a:t>был окончательно освобождён от блокады 27 января 1944 года.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43" y="2068182"/>
            <a:ext cx="4916786" cy="27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рамках патриотического воспитания п</a:t>
            </a:r>
            <a:r>
              <a:rPr lang="ru-RU" dirty="0" smtClean="0"/>
              <a:t>росмотренные </a:t>
            </a:r>
            <a:r>
              <a:rPr lang="ru-RU" dirty="0" smtClean="0"/>
              <a:t>фильмы о блокаде Ленинграда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*«Спасти Ленинград»</a:t>
            </a:r>
          </a:p>
          <a:p>
            <a:pPr marL="0" indent="0">
              <a:buNone/>
            </a:pPr>
            <a:r>
              <a:rPr lang="ru-RU" sz="5400" dirty="0" smtClean="0"/>
              <a:t>*«Коридор бессмертия»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67886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Города воинской славы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С апреля 2007 по апрель 2015 года звание «Город воинской славы» было присвоено </a:t>
            </a:r>
            <a:r>
              <a:rPr lang="ru-RU" sz="2800" b="1" dirty="0"/>
              <a:t>45 городам </a:t>
            </a:r>
            <a:r>
              <a:rPr lang="ru-RU" sz="2800" dirty="0"/>
              <a:t>России, прославившимся героизмом своих жителей и воинов в ключевые периоды нашей истории: начиная с нашествия Батыя, Отечественной войны 1812 года и, конечно, в годы Великой Отечественной войны.</a:t>
            </a:r>
          </a:p>
        </p:txBody>
      </p:sp>
    </p:spTree>
    <p:extLst>
      <p:ext uri="{BB962C8B-B14F-4D97-AF65-F5344CB8AC3E}">
        <p14:creationId xmlns:p14="http://schemas.microsoft.com/office/powerpoint/2010/main" val="147326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79562"/>
            <a:ext cx="8596668" cy="5779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Ростов-на-Дону-город воинской славы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792" y="802257"/>
            <a:ext cx="9601200" cy="3666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Немецко‑фашистские </a:t>
            </a:r>
            <a:r>
              <a:rPr lang="ru-RU" dirty="0"/>
              <a:t>войска осаждали Ростов‑на‑Дону два раза: осенью 1941 года и летом 1942 года. Во время оккупации захватчики уничтожали мирное население, разрушали постройки. Местом массового расстрела стала Змиёвская балка на окраине города. После разгрома врага в Сталинградской битве началось масштабное отступление немецко‑фашистских войск на южном участке фронта. Ростов‑на‑Дону был окончательно освобождён 14 февраля 1943 года. Война нанесла городу очень большой урон — Ростов‑на‑Дону вошёл в число десяти наиболее </a:t>
            </a:r>
            <a:r>
              <a:rPr lang="ru-RU" dirty="0" smtClean="0"/>
              <a:t>пострадавших </a:t>
            </a:r>
            <a:r>
              <a:rPr lang="ru-RU" dirty="0"/>
              <a:t>от войны городов России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В 2008 году Ростову‑на‑Дону присвоено почётное звание «Город воинской славы».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25" y="3646963"/>
            <a:ext cx="6028426" cy="297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6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Просмотренный фильм и экскурсия об освобождении нашего города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*Документальный фильм «Освобождение Ростова-на-Дону»</a:t>
            </a:r>
          </a:p>
          <a:p>
            <a:pPr marL="0" indent="0">
              <a:buNone/>
            </a:pPr>
            <a:r>
              <a:rPr lang="ru-RU" sz="4000" dirty="0" smtClean="0"/>
              <a:t>*Экскурсия в Мемориальный комплекс «Змиевская балка»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3474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Подвиги детей во время войны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540" y="1248584"/>
            <a:ext cx="5624422" cy="5368832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ru-RU" dirty="0"/>
              <a:t>22 ноября 1941 года, </a:t>
            </a:r>
            <a:r>
              <a:rPr lang="ru-RU" u="sng" dirty="0">
                <a:hlinkClick r:id="rId2"/>
              </a:rPr>
              <a:t>во время первой оккупации Ростова,</a:t>
            </a:r>
            <a:r>
              <a:rPr lang="ru-RU" dirty="0"/>
              <a:t> фашисты издали указ об уничтожении домашних голубей. Содержать голубятню тогда было модно, птиц разводили и приручали многие подростки. </a:t>
            </a:r>
          </a:p>
          <a:p>
            <a:pPr marL="0" indent="0" fontAlgn="base">
              <a:buNone/>
            </a:pPr>
            <a:r>
              <a:rPr lang="ru-RU" dirty="0" smtClean="0"/>
              <a:t>После </a:t>
            </a:r>
            <a:r>
              <a:rPr lang="ru-RU" dirty="0"/>
              <a:t>указа врагов Витя </a:t>
            </a:r>
            <a:r>
              <a:rPr lang="ru-RU" dirty="0" err="1" smtClean="0"/>
              <a:t>Черевичкин</a:t>
            </a:r>
            <a:r>
              <a:rPr lang="ru-RU" dirty="0" smtClean="0"/>
              <a:t> отказался </a:t>
            </a:r>
            <a:r>
              <a:rPr lang="ru-RU" dirty="0"/>
              <a:t>убивать своих птиц. Несколько раз в день он пробирался к ним, кормил и выпускал полетать.</a:t>
            </a:r>
          </a:p>
          <a:p>
            <a:pPr marL="0" indent="0" fontAlgn="base">
              <a:buNone/>
            </a:pPr>
            <a:r>
              <a:rPr lang="ru-RU" dirty="0"/>
              <a:t>По одной из версий, подростку удалось узнать, что штаб неприятеля расположился на заводе «Красный Аксай».  Отважный мальчик видел полыхающее зарево пожаров, знал о взорванных при отступлении Красной Армии мостах через Дон, слышал автоматные очереди, уносящие сотни жизней его земляков. Но он решил, что должен показать советским летчикам, где находится штаб неприятеля, и выпустил голубей у его стен. Но самолеты не заметили птиц.</a:t>
            </a:r>
          </a:p>
          <a:p>
            <a:pPr marL="0" indent="0" fontAlgn="base">
              <a:buNone/>
            </a:pPr>
            <a:r>
              <a:rPr lang="ru-RU" dirty="0"/>
              <a:t>Через пару дней мальчик повторил попытку, а приученного летать с запиской голубя отправил в Батайск, к родственникам. К лапке птицы был привязал листок с указанием важных сведений</a:t>
            </a:r>
            <a:r>
              <a:rPr lang="ru-RU" dirty="0" smtClean="0"/>
              <a:t>.</a:t>
            </a:r>
          </a:p>
          <a:p>
            <a:pPr marL="0" indent="0" fontAlgn="base">
              <a:buNone/>
            </a:pPr>
            <a:r>
              <a:rPr lang="ru-RU" dirty="0"/>
              <a:t>Но дожить до освобождения Ростова мальчику было не суждено. Птиц заметили фашисты, храброго подростка поймали, избили, истоптали ногами и застрелили в парке им. </a:t>
            </a:r>
            <a:r>
              <a:rPr lang="ru-RU" dirty="0" smtClean="0"/>
              <a:t>Фрунзе с голубем в руках.</a:t>
            </a:r>
          </a:p>
          <a:p>
            <a:pPr marL="0" indent="0" fontAlgn="base">
              <a:buNone/>
            </a:pPr>
            <a:r>
              <a:rPr lang="ru-RU" dirty="0" smtClean="0"/>
              <a:t>В городе в парке им. Вите </a:t>
            </a:r>
            <a:r>
              <a:rPr lang="ru-RU" dirty="0" err="1" smtClean="0"/>
              <a:t>Черевичкину</a:t>
            </a:r>
            <a:r>
              <a:rPr lang="ru-RU" dirty="0" smtClean="0"/>
              <a:t> установлен памятник Вите с голубем в руках.</a:t>
            </a:r>
            <a:endParaRPr lang="ru-RU" dirty="0" smtClean="0"/>
          </a:p>
          <a:p>
            <a:pPr marL="0" indent="0" fontAlgn="base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62" y="1727200"/>
            <a:ext cx="3964736" cy="272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0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722</TotalTime>
  <Words>187</Words>
  <Application>Microsoft Office PowerPoint</Application>
  <PresentationFormat>Широкоэкранный</PresentationFormat>
  <Paragraphs>44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Грань</vt:lpstr>
      <vt:lpstr>УРОК МУЖЕСТВА, посвященный  Дню Победы </vt:lpstr>
      <vt:lpstr>Презентация PowerPoint</vt:lpstr>
      <vt:lpstr>Презентация PowerPoint</vt:lpstr>
      <vt:lpstr>Блокада Ленинграда</vt:lpstr>
      <vt:lpstr>В рамках патриотического воспитания просмотренные фильмы о блокаде Ленинграда</vt:lpstr>
      <vt:lpstr>Города воинской славы</vt:lpstr>
      <vt:lpstr>Ростов-на-Дону-город воинской славы</vt:lpstr>
      <vt:lpstr>Просмотренный фильм и экскурсия об освобождении нашего города</vt:lpstr>
      <vt:lpstr>Подвиги детей во время войны</vt:lpstr>
      <vt:lpstr>Просмотренный фильм о подвигах детей на войне</vt:lpstr>
      <vt:lpstr>Презентация PowerPoint</vt:lpstr>
      <vt:lpstr>Презентация PowerPoint</vt:lpstr>
      <vt:lpstr>Презентация PowerPoint</vt:lpstr>
      <vt:lpstr>   </vt:lpstr>
      <vt:lpstr>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МУЖЕСТВА, посвященный Дню Победы</dc:title>
  <dc:creator>Диана</dc:creator>
  <cp:lastModifiedBy>Диана</cp:lastModifiedBy>
  <cp:revision>35</cp:revision>
  <dcterms:created xsi:type="dcterms:W3CDTF">2020-05-05T16:49:11Z</dcterms:created>
  <dcterms:modified xsi:type="dcterms:W3CDTF">2020-05-07T07:51:13Z</dcterms:modified>
</cp:coreProperties>
</file>