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77" r:id="rId5"/>
    <p:sldId id="259" r:id="rId6"/>
    <p:sldId id="260" r:id="rId7"/>
    <p:sldId id="261" r:id="rId8"/>
    <p:sldId id="262" r:id="rId9"/>
    <p:sldId id="283" r:id="rId10"/>
    <p:sldId id="284" r:id="rId11"/>
    <p:sldId id="270" r:id="rId12"/>
    <p:sldId id="271" r:id="rId13"/>
    <p:sldId id="272" r:id="rId14"/>
    <p:sldId id="274" r:id="rId15"/>
    <p:sldId id="275" r:id="rId16"/>
    <p:sldId id="287" r:id="rId17"/>
    <p:sldId id="288" r:id="rId18"/>
    <p:sldId id="289" r:id="rId19"/>
    <p:sldId id="290" r:id="rId20"/>
    <p:sldId id="291" r:id="rId21"/>
    <p:sldId id="292" r:id="rId22"/>
    <p:sldId id="278" r:id="rId23"/>
    <p:sldId id="273" r:id="rId24"/>
    <p:sldId id="279" r:id="rId25"/>
    <p:sldId id="276" r:id="rId26"/>
    <p:sldId id="280" r:id="rId27"/>
    <p:sldId id="282" r:id="rId28"/>
    <p:sldId id="286" r:id="rId29"/>
    <p:sldId id="281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5CB9876-828B-478F-9A89-FB8C3CB71D49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6368FEB-FE94-41D1-8C3D-12483AEEF917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12949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9876-828B-478F-9A89-FB8C3CB71D49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8FEB-FE94-41D1-8C3D-12483AEEF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035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9876-828B-478F-9A89-FB8C3CB71D49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8FEB-FE94-41D1-8C3D-12483AEEF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118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9876-828B-478F-9A89-FB8C3CB71D49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8FEB-FE94-41D1-8C3D-12483AEEF917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998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9876-828B-478F-9A89-FB8C3CB71D49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8FEB-FE94-41D1-8C3D-12483AEEF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200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9876-828B-478F-9A89-FB8C3CB71D49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8FEB-FE94-41D1-8C3D-12483AEEF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375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9876-828B-478F-9A89-FB8C3CB71D49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8FEB-FE94-41D1-8C3D-12483AEEF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504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9876-828B-478F-9A89-FB8C3CB71D49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8FEB-FE94-41D1-8C3D-12483AEEF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1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9876-828B-478F-9A89-FB8C3CB71D49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8FEB-FE94-41D1-8C3D-12483AEEF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932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9876-828B-478F-9A89-FB8C3CB71D49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8FEB-FE94-41D1-8C3D-12483AEEF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476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9876-828B-478F-9A89-FB8C3CB71D49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8FEB-FE94-41D1-8C3D-12483AEEF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885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9876-828B-478F-9A89-FB8C3CB71D49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8FEB-FE94-41D1-8C3D-12483AEEF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65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9876-828B-478F-9A89-FB8C3CB71D49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8FEB-FE94-41D1-8C3D-12483AEEF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390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9876-828B-478F-9A89-FB8C3CB71D49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8FEB-FE94-41D1-8C3D-12483AEEF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379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9876-828B-478F-9A89-FB8C3CB71D49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8FEB-FE94-41D1-8C3D-12483AEEF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560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9876-828B-478F-9A89-FB8C3CB71D49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8FEB-FE94-41D1-8C3D-12483AEEF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471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B9876-828B-478F-9A89-FB8C3CB71D49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8FEB-FE94-41D1-8C3D-12483AEEF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780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5CB9876-828B-478F-9A89-FB8C3CB71D49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6368FEB-FE94-41D1-8C3D-12483AEEF9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7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748145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800" dirty="0" smtClean="0">
              <a:solidFill>
                <a:srgbClr val="FF0000"/>
              </a:solidFill>
            </a:endParaRPr>
          </a:p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УРОК МУЖЕСТВА</a:t>
            </a:r>
          </a:p>
          <a:p>
            <a:pPr algn="ctr"/>
            <a:endParaRPr lang="ru-RU" sz="3200" dirty="0" smtClean="0"/>
          </a:p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rgbClr val="FF0000"/>
                </a:solidFill>
              </a:rPr>
              <a:t>КЛАССНЫЙ ЧАС В 7 «В» КЛАССЕ, </a:t>
            </a:r>
          </a:p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rgbClr val="FF0000"/>
                </a:solidFill>
              </a:rPr>
              <a:t>ПОСВЯЩЁННЫЙ 75-ЛЕТИЮ ПОБЕДЫ </a:t>
            </a:r>
          </a:p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rgbClr val="FF0000"/>
                </a:solidFill>
              </a:rPr>
              <a:t>В ВЕЛИКОЙ ОТЕЧЕСТВЕННОЙ ВОЙНЕ</a:t>
            </a:r>
          </a:p>
          <a:p>
            <a:pPr algn="ctr"/>
            <a:endParaRPr lang="ru-RU" sz="3200" dirty="0"/>
          </a:p>
          <a:p>
            <a:pPr algn="ctr"/>
            <a:endParaRPr lang="ru-RU" sz="3200" dirty="0" smtClean="0"/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ПАВЛОВА И.А.  08.05.2020 г.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403" y="1510146"/>
            <a:ext cx="4437387" cy="295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75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5490" y="0"/>
            <a:ext cx="6096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Война – это 4 года,</a:t>
            </a:r>
            <a:b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1 418 бессонных дней и ночей, </a:t>
            </a:r>
            <a:b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20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миллионов погибших русских людей, это значит  22 человека на каждые 2 метра земли, </a:t>
            </a:r>
            <a:b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значит 13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погибших человек 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каждую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минуту…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08" y="3667923"/>
            <a:ext cx="2837527" cy="159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63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8291" y="0"/>
            <a:ext cx="784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ТАКИМ СТАЛ РОСТОВ В ГОДЫ ВОЙНЫ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51" y="971123"/>
            <a:ext cx="4472670" cy="28458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1019" b="4073"/>
          <a:stretch/>
        </p:blipFill>
        <p:spPr>
          <a:xfrm>
            <a:off x="7218217" y="861173"/>
            <a:ext cx="4391892" cy="31391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782" y="3890338"/>
            <a:ext cx="4290519" cy="275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85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3" y="351397"/>
            <a:ext cx="4461162" cy="29537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63" y="351397"/>
            <a:ext cx="4547934" cy="31418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657870"/>
            <a:ext cx="4121540" cy="297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24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t="3636" r="1813" b="2425"/>
          <a:stretch/>
        </p:blipFill>
        <p:spPr>
          <a:xfrm>
            <a:off x="263236" y="124755"/>
            <a:ext cx="4273665" cy="30479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413" y="88218"/>
            <a:ext cx="4558041" cy="29655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63" y="3286693"/>
            <a:ext cx="4764855" cy="339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24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39" y="304799"/>
            <a:ext cx="3964284" cy="52093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694" y="251691"/>
            <a:ext cx="3946813" cy="526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11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19" y="429492"/>
            <a:ext cx="6837943" cy="492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79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691" y="415636"/>
            <a:ext cx="116932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Великой Отечественной 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войне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участвовало свыше </a:t>
            </a:r>
            <a:b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20 000 детей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80" y="1059741"/>
            <a:ext cx="3889585" cy="28775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908" y="1221762"/>
            <a:ext cx="2848817" cy="27155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673" b="-1"/>
          <a:stretch/>
        </p:blipFill>
        <p:spPr>
          <a:xfrm>
            <a:off x="3602183" y="4260290"/>
            <a:ext cx="3117469" cy="17546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868" y="4131434"/>
            <a:ext cx="1646063" cy="22740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842" y="1615965"/>
            <a:ext cx="3085793" cy="23213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243" y="4552094"/>
            <a:ext cx="3023878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8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8217" y="110838"/>
            <a:ext cx="821574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РОДОМ НЕ ИЗ ДЕТСТВА – ИЗ ВОЙНЫ…»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 ДРУНИНА </a:t>
            </a:r>
          </a:p>
          <a:p>
            <a:endParaRPr lang="ru-RU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родом не из детства – из войны.</a:t>
            </a:r>
          </a:p>
          <a:p>
            <a:pPr>
              <a:lnSpc>
                <a:spcPct val="150000"/>
              </a:lnSpc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потому, наверное, дороже,</a:t>
            </a:r>
          </a:p>
          <a:p>
            <a:pPr>
              <a:lnSpc>
                <a:spcPct val="150000"/>
              </a:lnSpc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ты, ценю я радость тишины</a:t>
            </a:r>
          </a:p>
          <a:p>
            <a:pPr>
              <a:lnSpc>
                <a:spcPct val="150000"/>
              </a:lnSpc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каждый новый день, что мною прожит…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6" y="3664527"/>
            <a:ext cx="2798617" cy="174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7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315" y="0"/>
            <a:ext cx="8352244" cy="62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13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44226"/>
            <a:ext cx="64285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 это были самые обычные девчонки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мальчишки. Учились, помогали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старшим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играли, бегали и прыгали,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разбивали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носы и коленки. Их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имена знали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родные,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одноклассники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друзья…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/>
              <a:t> 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090" y="116229"/>
            <a:ext cx="2523139" cy="32372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82921" y="290945"/>
            <a:ext cx="181333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ЛЁНЯ ГОЛИКОВ</a:t>
            </a:r>
          </a:p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Советского Союза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46" y="2304606"/>
            <a:ext cx="2813826" cy="33447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14254" y="2334550"/>
            <a:ext cx="243509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ЗИНА ПОРТНОВА</a:t>
            </a:r>
          </a:p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</a:t>
            </a:r>
          </a:p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</a:t>
            </a:r>
          </a:p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Союза</a:t>
            </a:r>
          </a:p>
          <a:p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758" y="3839259"/>
            <a:ext cx="2895332" cy="27954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54384" y="3870334"/>
            <a:ext cx="20063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МАРАТ КАЗЕЙ</a:t>
            </a:r>
          </a:p>
          <a:p>
            <a:pPr>
              <a:defRPr/>
            </a:pPr>
            <a:r>
              <a:rPr lang="ru-RU" sz="20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Герой</a:t>
            </a:r>
          </a:p>
          <a:p>
            <a:pPr>
              <a:defRPr/>
            </a:pPr>
            <a:r>
              <a:rPr lang="ru-RU" sz="20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Советского</a:t>
            </a:r>
          </a:p>
          <a:p>
            <a:pPr>
              <a:defRPr/>
            </a:pPr>
            <a:r>
              <a:rPr lang="ru-RU" sz="20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Союза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818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" y="0"/>
            <a:ext cx="12193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8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2" y="298452"/>
            <a:ext cx="2891447" cy="2179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62" y="2477646"/>
            <a:ext cx="30438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ВАЛЯ КОТИК</a:t>
            </a:r>
          </a:p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Советского Союза</a:t>
            </a:r>
          </a:p>
          <a:p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873" y="144747"/>
            <a:ext cx="3678245" cy="24866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888" y="2631351"/>
            <a:ext cx="2962913" cy="27373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59957" y="2510475"/>
            <a:ext cx="20136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ВИТЯ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ЧЕРЕВИЧКИН</a:t>
            </a:r>
          </a:p>
          <a:p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188" y="3568036"/>
            <a:ext cx="2587385" cy="30235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78276" y="4572000"/>
            <a:ext cx="30438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ОЛЕГ КОШЕВОЙ</a:t>
            </a:r>
          </a:p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Советского Союза</a:t>
            </a:r>
            <a:b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90552" y="41106"/>
            <a:ext cx="349234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***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Юные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безусые герои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Юными останутся навек,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вашим вдруг ожившим строем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стоим, не поднимая век.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 и гнев сейчас тому причиной,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вечная вам всем,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Маленькие, стойкие мужчины,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Девочки, достойные поэм.</a:t>
            </a:r>
          </a:p>
        </p:txBody>
      </p:sp>
    </p:spTree>
    <p:extLst>
      <p:ext uri="{BB962C8B-B14F-4D97-AF65-F5344CB8AC3E}">
        <p14:creationId xmlns:p14="http://schemas.microsoft.com/office/powerpoint/2010/main" val="2737850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252" y="1438780"/>
            <a:ext cx="7561927" cy="4255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1345" y="387927"/>
            <a:ext cx="4815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ВЕЧНАЯ ПАМЯТЬ…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551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1707091" cy="5451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>
              <a:lnSpc>
                <a:spcPct val="150000"/>
              </a:lnSpc>
            </a:pPr>
            <a:r>
              <a:rPr lang="ru-RU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              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На карте Ростовской области можно найти много интересных мест, куда стоит поехать полюбоваться памятниками архитектуры и старины. Посетить исторические, археологические и художественные музеи. Но главными для нас являются памятные места воинской славы города, области и люди, которые ценой своей жизни добыли нам свободу, жизнь, будущее.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320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" y="258964"/>
            <a:ext cx="4876800" cy="3657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187" y="3625619"/>
            <a:ext cx="4300455" cy="28583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72" y="106564"/>
            <a:ext cx="488315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06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" r="37470"/>
          <a:stretch/>
        </p:blipFill>
        <p:spPr>
          <a:xfrm>
            <a:off x="745281" y="121225"/>
            <a:ext cx="3854429" cy="45893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22"/>
          <a:stretch/>
        </p:blipFill>
        <p:spPr>
          <a:xfrm>
            <a:off x="5245799" y="429491"/>
            <a:ext cx="6605024" cy="34913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5559" y="4710545"/>
            <a:ext cx="4390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лётчикам, защищавшим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 в годы войны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8910" y="4296578"/>
            <a:ext cx="5678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Кумжинский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мемориал освободителям Ростова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679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36" y="180109"/>
            <a:ext cx="6417952" cy="36853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17" y="180109"/>
            <a:ext cx="2938030" cy="52231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4005636"/>
            <a:ext cx="3824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Самбекские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высоты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01142" y="4756942"/>
            <a:ext cx="3917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Мемориальный комплекс жертвам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фашизма Змиёвская балка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41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836" y="0"/>
            <a:ext cx="1138843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/>
              <a:t>         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заслуги в годы войны и большой вклад в Победу 25 февраля 1982 года Ростов-на-Дону был награжден орденом Отечественной войны 1-й степени.</a:t>
            </a:r>
          </a:p>
          <a:p>
            <a:pPr algn="just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5 мая 2008 года президент России В. В. Путин подписал Указ о присвоении г. Ростову-на-Дону почетного звания Российской Федерации «Город воинской славы».</a:t>
            </a:r>
          </a:p>
          <a:p>
            <a:pPr algn="just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Высокое звание заслужено, как говорится в документе, «за мужество, стойкость и массовый героизм, проявленные защитниками города в борьбе за свободу и независимость Отечества».</a:t>
            </a:r>
          </a:p>
          <a:p>
            <a:pPr algn="just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6 мая 2010 года в Ростове-на-Дону открыт мемориальный комплекс «Город воинской славы».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250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96" y="232062"/>
            <a:ext cx="3735531" cy="49807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913" y="235527"/>
            <a:ext cx="3782290" cy="50430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320" y="5278580"/>
            <a:ext cx="4947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 ВЛАДИМИР АЛЕКСАНДРОВИЧ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05.05.1920 – 20.08.1975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0087" y="1768309"/>
            <a:ext cx="24695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ПОМНЮ!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ГОРЖУСЬ!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595" y="3176134"/>
            <a:ext cx="2074049" cy="137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8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9615" y="224044"/>
            <a:ext cx="109373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</a:rPr>
              <a:t>24 июня 1945 г.  в Москве состоялся Парад Победы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706" y="870375"/>
            <a:ext cx="7779170" cy="549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18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38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63" y="1057728"/>
            <a:ext cx="2701638" cy="18010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857" y="3526219"/>
            <a:ext cx="4425907" cy="2890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802" y="1057728"/>
            <a:ext cx="3020615" cy="185864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91346" y="799651"/>
            <a:ext cx="5015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сказочных мест у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оссии.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Областей у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оссии не счесть.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где-то бывает красивей,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не будет роднее, чем здесь!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2400" y="214876"/>
            <a:ext cx="10057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РОСТОВ-НА-ДОНУ – ГОРОД ВОИНСКОЙ СЛАВЫ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019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169323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 smtClean="0"/>
              <a:t>          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ВНИМАТЕЛЬНО ПОСМОТРЕТЬ НА КАРТУ РОССИИ, ТО НА ЮГЕ ЕВРОПЕЙСКОЙ ЕЁ ЧАСТИ, МОЖНО УВИДЕТЬ, КАК ВЫДЕЛЯЕТСЯ ОДНА ИЗ ТЕРРИТОРИЙ, ПО ФОРМЕ НАПОМИНАЮЩАЯ БОЛЬШУЮ, РАЗРОСШУЮСЯ КИСТЬ ВИНОГРАДА. ЭТО – РОСТОВСКАЯ ОБЛАСТЬ, ЗЕМЛЯ, НА КОТОРОЙ МЫ ЖИВЁМ.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13 СЕНТЯБРЯ 1937 ГОДА ПОСТАНОВЛЕНИЕМ ВЦИК АЗОВО-ЧЕРНОМОРСКИЙ КРАЙ БЫЛ РАЗДЕЛЁН НА КРАСНОДАРСКИЙ КРАЙ С ЦЕНТРОМ В Г. КРАСНОДАРЕ И РОСТОВСКУЮ ОБЛАСТЬ С ЦЕНТРОМ В Г. РОСТОВЕ-НА-ДОНУ. ИМЕННО ЭТОТ ДЕНЬ СЧИТАЕТСЯ ДНЁМ РОЖДЕНИЯ ОБЛАСТИ.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ДОНСКОЙ КРАЙ – ЭТО ПЛОДОРОДНЫЕ ЗЕМЛИ, ЦЕЛЕБНЫЕ ВОДЫ, БОГАТЫЕ РЫБОЙ МОРЯ И РЕКИ, ЦЕННЫЕ ПОЛЕЗНЫЕ ИСКОПАЕМЫЕ, А ЕЩЁ ОКРАШЕННЫЕ ЗОЛОТОМ ПШЕНИЧНЫЕ ПОЛЯ, ОДЕТЫЕ В ИЗУМРУД ВИНОГРАДНИКИ, БЕЛО-РОЗОВЫЕ САДЫ. НО ГЛАВНОЕ НАШЕ БОГАТСТВО – ЛЮДИ.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74391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9" y="222971"/>
            <a:ext cx="4451188" cy="29862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222971"/>
            <a:ext cx="4656386" cy="33013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06" y="3320102"/>
            <a:ext cx="4114801" cy="31404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3642133"/>
            <a:ext cx="4402650" cy="2818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374" y="2990830"/>
            <a:ext cx="8852159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26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4" y="140094"/>
            <a:ext cx="4904509" cy="30492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417" y="140094"/>
            <a:ext cx="4647611" cy="29125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40" y="3483101"/>
            <a:ext cx="4507788" cy="3219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4764" y="3402629"/>
            <a:ext cx="4430539" cy="30535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9920" y="2895554"/>
            <a:ext cx="8852159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58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3" y="152400"/>
            <a:ext cx="4461783" cy="31034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135" y="179416"/>
            <a:ext cx="4891670" cy="30764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72" y="3676520"/>
            <a:ext cx="4668982" cy="27576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920" y="2895554"/>
            <a:ext cx="8852159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83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6617" y="966382"/>
            <a:ext cx="4253346" cy="5427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Елена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Панаева </a:t>
            </a:r>
            <a:endParaRPr lang="ru-RU" sz="20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фашисты рвались к Дону,</a:t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 захватить потом Кавказ,</a:t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 город стал для них заслоном,</a:t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Такое было много раз:</a:t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Ростов бомбили самолеты,</a:t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Стреляли пушки, танки жгли…</a:t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Сражались русские пилоты</a:t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каждый метр родной земли.</a:t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защищали переправу</a:t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бомб зенитные войска,</a:t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Там обрели студентки славу,</a:t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Оставив память на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века…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a typeface="Calibri" panose="020F0502020204030204" pitchFamily="34" charset="0"/>
              </a:rPr>
              <a:t/>
            </a:r>
            <a:br>
              <a:rPr lang="ru-RU" sz="2000" dirty="0">
                <a:ea typeface="Calibri" panose="020F0502020204030204" pitchFamily="34" charset="0"/>
              </a:rPr>
            </a:b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7121" y="0"/>
            <a:ext cx="11628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СТРАШНАЯ ВЕХА В ИСТОРИИ ВСЕЙ НАШЕЙ СТРАНЫ…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1941 ГОД… ИЮНЬ… НАЧАЛО ВЕЛИКОЙ ОТЕЧЕСТВЕННОЙ ВОЙНЫ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t="12726" r="19023" b="7476"/>
          <a:stretch/>
        </p:blipFill>
        <p:spPr>
          <a:xfrm>
            <a:off x="7190509" y="1077218"/>
            <a:ext cx="2866139" cy="442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98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7527" y="155093"/>
            <a:ext cx="34359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ВОЙНА!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ИЮНЯ,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РОВНО В 4 ЧАСА,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КИЕВ БОМБИЛИ,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ОБЪЯВИЛИ,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НАЧАЛАСЬ 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ВОЙНА...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473" y="431081"/>
            <a:ext cx="6390652" cy="4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727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</TotalTime>
  <Words>599</Words>
  <Application>Microsoft Office PowerPoint</Application>
  <PresentationFormat>Широкоэкранный</PresentationFormat>
  <Paragraphs>84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Batang</vt:lpstr>
      <vt:lpstr>Arial</vt:lpstr>
      <vt:lpstr>Calibri</vt:lpstr>
      <vt:lpstr>Impact</vt:lpstr>
      <vt:lpstr>Times New Roman</vt:lpstr>
      <vt:lpstr>Главное мероприятие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Ирина</cp:lastModifiedBy>
  <cp:revision>27</cp:revision>
  <dcterms:created xsi:type="dcterms:W3CDTF">2020-04-26T10:48:27Z</dcterms:created>
  <dcterms:modified xsi:type="dcterms:W3CDTF">2020-05-07T21:19:56Z</dcterms:modified>
</cp:coreProperties>
</file>