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59" r:id="rId9"/>
    <p:sldId id="260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14827-5D48-4053-8336-7EC82A848A0B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EFFFBA-91F2-4E33-A736-CF229B28C4C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14827-5D48-4053-8336-7EC82A848A0B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FFFBA-91F2-4E33-A736-CF229B28C4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14827-5D48-4053-8336-7EC82A848A0B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FFFBA-91F2-4E33-A736-CF229B28C4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DE14827-5D48-4053-8336-7EC82A848A0B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92EFFFBA-91F2-4E33-A736-CF229B28C4C3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14827-5D48-4053-8336-7EC82A848A0B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FFFBA-91F2-4E33-A736-CF229B28C4C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14827-5D48-4053-8336-7EC82A848A0B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FFFBA-91F2-4E33-A736-CF229B28C4C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FFFBA-91F2-4E33-A736-CF229B28C4C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14827-5D48-4053-8336-7EC82A848A0B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14827-5D48-4053-8336-7EC82A848A0B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FFFBA-91F2-4E33-A736-CF229B28C4C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14827-5D48-4053-8336-7EC82A848A0B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FFFBA-91F2-4E33-A736-CF229B28C4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DE14827-5D48-4053-8336-7EC82A848A0B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2EFFFBA-91F2-4E33-A736-CF229B28C4C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14827-5D48-4053-8336-7EC82A848A0B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EFFFBA-91F2-4E33-A736-CF229B28C4C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DE14827-5D48-4053-8336-7EC82A848A0B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92EFFFBA-91F2-4E33-A736-CF229B28C4C3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МБОУ Школа №107</a:t>
            </a:r>
            <a:br>
              <a:rPr lang="ru-RU" dirty="0" smtClean="0"/>
            </a:br>
            <a:r>
              <a:rPr lang="ru-RU" dirty="0" smtClean="0"/>
              <a:t>Ворошиловский район 2019г</a:t>
            </a:r>
            <a:endParaRPr lang="ru-RU" dirty="0"/>
          </a:p>
        </p:txBody>
      </p:sp>
      <p:pic>
        <p:nvPicPr>
          <p:cNvPr id="5" name="Рисунок 4" descr="C:\Users\User\Desktop\XXXL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352928" cy="518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9 Мая - Вспомним всех поименно_(Audio-VK4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03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:circle/>
      </p:transition>
    </mc:Choice>
    <mc:Fallback>
      <p:transition spd="slow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100" dirty="0" smtClean="0"/>
              <a:t>Свою службу на Посту№1 Вечного огня посвящаем с честью и любовью нашим ветеранам освободителям!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4" name="Picture 2" descr="C:\Users\User\Desktop\Ростов-война\сквер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640960" cy="4896544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2314865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4000">
        <p14:vortex dir="r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Первый  день несения службы на Пост №1</a:t>
            </a:r>
            <a:endParaRPr lang="ru-RU" sz="2800" dirty="0"/>
          </a:p>
        </p:txBody>
      </p:sp>
      <p:pic>
        <p:nvPicPr>
          <p:cNvPr id="6" name="Объект 6" descr="C:\Users\User\Desktop\Заступление\IMG-20200430-WA0080.jpg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8" b="1534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вч ростов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76672"/>
            <a:ext cx="2016224" cy="1080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8548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5000">
        <p14:window dir="vert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User\Desktop\Заступление\IMG-20200430-WA007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88076"/>
            <a:ext cx="4032448" cy="3168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Заступление\IMG-20200430-WA008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198760"/>
            <a:ext cx="4181675" cy="3119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Заступление\IMG-20200430-WA007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620" y="3501008"/>
            <a:ext cx="4205137" cy="3168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User\Desktop\Цветы\IMG-20200430-WA0083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29" y="198760"/>
            <a:ext cx="4032448" cy="31190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1932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4000">
        <p14:gallery dir="l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Цветы\IMG-20200430-WA007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9000"/>
            <a:ext cx="4032448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User\Desktop\Заступление\IMG-20200423-WA00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032448" cy="2880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Desktop\Заступление\IMG-20200430-WA007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4664"/>
            <a:ext cx="4320480" cy="2880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Заступление\IMG-20200430-WA0079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29000"/>
            <a:ext cx="4320480" cy="3096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541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4000">
        <p14:gallery dir="l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Desktop\Заступление\IMG-20200430-WA008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680520" cy="6552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Заступление\IMG-20200423-WA00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4104456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Заступление\IMG-20200430-WA007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12976"/>
            <a:ext cx="4104456" cy="3528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4751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4000">
        <p:dissolve/>
      </p:transition>
    </mc:Choice>
    <mc:Fallback>
      <p:transition spd="slow" advTm="4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Внутри караульная служба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Разведение караулов по постам</a:t>
            </a:r>
          </a:p>
          <a:p>
            <a:r>
              <a:rPr lang="ru-RU" dirty="0" smtClean="0"/>
              <a:t>Повторение устава несения караульной службы</a:t>
            </a:r>
          </a:p>
          <a:p>
            <a:r>
              <a:rPr lang="ru-RU" dirty="0" smtClean="0"/>
              <a:t>Уборка помещения</a:t>
            </a:r>
          </a:p>
          <a:p>
            <a:r>
              <a:rPr lang="ru-RU" dirty="0" smtClean="0"/>
              <a:t>Соблюдения внешнего вида</a:t>
            </a:r>
          </a:p>
          <a:p>
            <a:r>
              <a:rPr lang="ru-RU" dirty="0" smtClean="0"/>
              <a:t>Изучение истории Поста №1 и истории ВОВ</a:t>
            </a:r>
            <a:endParaRPr lang="ru-RU" dirty="0"/>
          </a:p>
        </p:txBody>
      </p:sp>
      <p:pic>
        <p:nvPicPr>
          <p:cNvPr id="7" name="Объект 6" descr="C:\Users\User\Desktop\Внутрення служба\IMG-20200430-WA0113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9" y="1524000"/>
            <a:ext cx="34290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4991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50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User\Desktop\Внутрення служба\IMG-20200430-WA003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5580112" cy="6264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Внутрення служба\IMG-20200430-WA013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0648"/>
            <a:ext cx="3563888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4661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4000">
        <p14:flip dir="r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Внутрення служба\IMG-20200430-WA011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384376" cy="6264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User\Desktop\Внутрення служба\IMG-20200430-WA010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0648"/>
            <a:ext cx="5256584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2778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4000">
        <p:checker/>
      </p:transition>
    </mc:Choice>
    <mc:Fallback>
      <p:transition spd="slow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Восстановление сил перед нарядом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Обед</a:t>
            </a:r>
          </a:p>
          <a:p>
            <a:r>
              <a:rPr lang="ru-RU" dirty="0" smtClean="0"/>
              <a:t>Шахматы</a:t>
            </a:r>
          </a:p>
          <a:p>
            <a:r>
              <a:rPr lang="ru-RU" dirty="0" smtClean="0"/>
              <a:t>Чтение</a:t>
            </a:r>
          </a:p>
          <a:p>
            <a:r>
              <a:rPr lang="ru-RU" dirty="0" smtClean="0"/>
              <a:t>Оформление стенгазеты, боевого листа</a:t>
            </a:r>
          </a:p>
          <a:p>
            <a:r>
              <a:rPr lang="ru-RU" dirty="0" smtClean="0"/>
              <a:t>Заполнения ведомостей</a:t>
            </a:r>
          </a:p>
          <a:p>
            <a:r>
              <a:rPr lang="ru-RU" dirty="0" smtClean="0"/>
              <a:t>Учет инвентаря</a:t>
            </a:r>
          </a:p>
          <a:p>
            <a:endParaRPr lang="ru-RU" dirty="0"/>
          </a:p>
        </p:txBody>
      </p:sp>
      <p:pic>
        <p:nvPicPr>
          <p:cNvPr id="7" name="Объект 6" descr="C:\Users\User\Desktop\Обед занятие\IMG-20200430-WA0133.jpg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319" y="1524000"/>
            <a:ext cx="34290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5927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5000">
        <p:push dir="u"/>
      </p:transition>
    </mc:Choice>
    <mc:Fallback>
      <p:transition spd="slow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Desktop\Обед занятие\IMG-20200430-WA012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4032447" cy="547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Обед занятие\IMG-20200430-WA011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36712"/>
            <a:ext cx="3744416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7391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4000">
        <p14:prism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Ростов-на-Дону</a:t>
            </a:r>
            <a:br>
              <a:rPr lang="ru-RU" dirty="0" smtClean="0"/>
            </a:br>
            <a:r>
              <a:rPr lang="ru-RU" dirty="0" smtClean="0"/>
              <a:t>2020</a:t>
            </a:r>
            <a:endParaRPr lang="ru-RU" dirty="0"/>
          </a:p>
        </p:txBody>
      </p:sp>
      <p:pic>
        <p:nvPicPr>
          <p:cNvPr id="6" name="Объект 5" descr="C:\Users\User\Desktop\Ростов-война\жесть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440893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Объект 6" descr="C:\Users\User\Desktop\мотяра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72816"/>
            <a:ext cx="4388296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6844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4000">
        <p14:rippl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Посещение гостей Поста №1</a:t>
            </a:r>
            <a:endParaRPr lang="ru-RU" dirty="0"/>
          </a:p>
        </p:txBody>
      </p:sp>
      <p:pic>
        <p:nvPicPr>
          <p:cNvPr id="9" name="Объект 8" descr="C:\Users\User\Desktop\Гости\IMG_20190416_12420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24000"/>
            <a:ext cx="8352928" cy="5001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8531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4000">
        <p14:ferris dir="l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Desktop\Гости\IMG-20200430-WA011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6"/>
            <a:ext cx="4032448" cy="2880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Гости\IMG-20200430-WA011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3573016"/>
            <a:ext cx="4104455" cy="2880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Гости\IMG_20190416_12413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032448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Гости\IMG-20200430-WA0108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404664"/>
            <a:ext cx="4104455" cy="2952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8616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4000">
        <p14:switch dir="r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Часы теоретического и практического военного искусства</a:t>
            </a:r>
            <a:endParaRPr lang="ru-RU" dirty="0"/>
          </a:p>
        </p:txBody>
      </p:sp>
      <p:pic>
        <p:nvPicPr>
          <p:cNvPr id="7" name="Объект 6" descr="C:\Users\User\Desktop\теория\IMG-20200430-WA0111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9" y="1524000"/>
            <a:ext cx="3429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7" descr="C:\Users\User\Desktop\теория\IMG-20200430-WA0117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319" y="1524000"/>
            <a:ext cx="34290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5424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4000">
        <p:cover/>
      </p:transition>
    </mc:Choice>
    <mc:Fallback>
      <p:transition spd="slow" advTm="4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User\Desktop\теория\IMG-20200430-WA011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208912" cy="6624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8072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4000">
        <p14:prism isContent="1" isInverted="1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Посещение военно-исторического музея</a:t>
            </a:r>
            <a:endParaRPr lang="ru-RU" dirty="0"/>
          </a:p>
        </p:txBody>
      </p:sp>
      <p:pic>
        <p:nvPicPr>
          <p:cNvPr id="9" name="Объект 8" descr="C:\Users\User\Desktop\Музей\IMG-20200430-WA0048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9" y="1524000"/>
            <a:ext cx="3429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Объект 9" descr="C:\Users\User\Desktop\Музей\IMG-20200430-WA0049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319" y="1524000"/>
            <a:ext cx="34290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4102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4000">
        <p14:prism isContent="1" isInverted="1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После службы</a:t>
            </a:r>
            <a:endParaRPr lang="ru-RU" dirty="0"/>
          </a:p>
        </p:txBody>
      </p:sp>
      <p:pic>
        <p:nvPicPr>
          <p:cNvPr id="7" name="Объект 6" descr="C:\Users\User\Desktop\После службы\IMG-20200430-WA010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24000"/>
            <a:ext cx="8208912" cy="5001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0458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4000">
        <p14:prism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После службы\IMG-20200430-WA009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032448" cy="2909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После службы\IMG-20200430-WA01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104456" cy="2909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После службы\IMG-20200430-WA010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4032448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После службы\IMG-20200430-WA014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4176464" cy="3024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372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4000">
        <p:push dir="u"/>
      </p:transition>
    </mc:Choice>
    <mc:Fallback>
      <p:transition spd="slow" advTm="4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После службы\IMG-20200430-WA012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064896" cy="5832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720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4000">
        <p14:honeycomb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После службы\IMG-20200430-WA012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9868"/>
            <a:ext cx="3050282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Desktop\После службы\IMG-20200430-WA012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13509"/>
            <a:ext cx="3050282" cy="3365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После службы\IMG-20200430-WA013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50" y="170059"/>
            <a:ext cx="4680520" cy="6408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2907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4000">
        <p14:doors dir="ver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После службы\IMG-20200430-WA012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08912" cy="6048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9406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4000">
        <p:checker/>
      </p:transition>
    </mc:Choice>
    <mc:Fallback>
      <p:transition spd="slow" advTm="4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Desktop\флаг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2" y="2852936"/>
            <a:ext cx="4238664" cy="370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флаг РО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924" y="2852936"/>
            <a:ext cx="4439612" cy="370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флаг россии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3" y="332656"/>
            <a:ext cx="8879223" cy="2304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9199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После службы\IMG-20200430-WA012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3960440" cy="374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User\Desktop\После службы\IMG-20200430-WA01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3056"/>
            <a:ext cx="3960440" cy="2610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Desktop\После службы\IMG-20200430-WA006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8640"/>
            <a:ext cx="4104456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После службы\IMG-20200430-WA0129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40968"/>
            <a:ext cx="4104456" cy="34027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5208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4000">
        <p14:shred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После службы\IMG-20200430-WA014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920880" cy="6048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328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4000">
        <p14:rippl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После службы\IMG-20200430-WA01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776864" cy="59046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7799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4000">
        <p14:vortex dir="r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Прощание с руководством Поста №1. Пост №1 сдан. Нарушений нет. Несения службы «отлично»</a:t>
            </a:r>
            <a:endParaRPr lang="ru-RU" sz="3200" dirty="0"/>
          </a:p>
        </p:txBody>
      </p:sp>
      <p:pic>
        <p:nvPicPr>
          <p:cNvPr id="20" name="Рисунок 19" descr="C:\Users\User\Downloads\02-05-2020_01-24-14\IMG-20200430-WA013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8208912" cy="54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1422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4000">
        <p14:shred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Презентацию составил: учитель  ОБЖ Бакуменко А.Л.</a:t>
            </a:r>
            <a:br>
              <a:rPr lang="ru-RU" sz="2400" dirty="0" smtClean="0"/>
            </a:br>
            <a:r>
              <a:rPr lang="ru-RU" sz="2400" dirty="0" smtClean="0"/>
              <a:t>2019г</a:t>
            </a:r>
            <a:endParaRPr lang="ru-RU" sz="24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Ответственные:</a:t>
            </a:r>
          </a:p>
          <a:p>
            <a:r>
              <a:rPr lang="ru-RU" sz="2400" dirty="0" smtClean="0"/>
              <a:t>Администрация школы</a:t>
            </a:r>
          </a:p>
          <a:p>
            <a:r>
              <a:rPr lang="ru-RU" sz="2400" dirty="0" err="1" smtClean="0"/>
              <a:t>Зам.Вр</a:t>
            </a:r>
            <a:r>
              <a:rPr lang="ru-RU" sz="2400" dirty="0" smtClean="0"/>
              <a:t> Романенко Т.В.</a:t>
            </a:r>
          </a:p>
          <a:p>
            <a:r>
              <a:rPr lang="ru-RU" sz="2400" dirty="0" smtClean="0"/>
              <a:t>Учитель ФК </a:t>
            </a:r>
            <a:r>
              <a:rPr lang="ru-RU" sz="2400" dirty="0" err="1" smtClean="0"/>
              <a:t>Мацюк</a:t>
            </a:r>
            <a:r>
              <a:rPr lang="ru-RU" sz="2400" dirty="0" smtClean="0"/>
              <a:t> Н.В.</a:t>
            </a:r>
          </a:p>
          <a:p>
            <a:r>
              <a:rPr lang="ru-RU" sz="2400" dirty="0" err="1" smtClean="0"/>
              <a:t>Кл.рук</a:t>
            </a:r>
            <a:r>
              <a:rPr lang="ru-RU" sz="2400" dirty="0" smtClean="0"/>
              <a:t>. Жилина Т.А.</a:t>
            </a:r>
          </a:p>
          <a:p>
            <a:r>
              <a:rPr lang="ru-RU" sz="2400" dirty="0" err="1" smtClean="0"/>
              <a:t>Кл.рук.Луганская</a:t>
            </a:r>
            <a:r>
              <a:rPr lang="ru-RU" sz="2400" dirty="0" smtClean="0"/>
              <a:t>  М.И.</a:t>
            </a:r>
          </a:p>
          <a:p>
            <a:r>
              <a:rPr lang="ru-RU" sz="2400" dirty="0" smtClean="0"/>
              <a:t>Учитель ОБЖ Бакуменко А.Л.</a:t>
            </a:r>
          </a:p>
          <a:p>
            <a:r>
              <a:rPr lang="ru-RU" sz="2400" dirty="0" err="1" smtClean="0"/>
              <a:t>Кл.рук.Северина</a:t>
            </a:r>
            <a:r>
              <a:rPr lang="ru-RU" sz="2400" dirty="0" smtClean="0"/>
              <a:t> О.А.</a:t>
            </a:r>
          </a:p>
          <a:p>
            <a:r>
              <a:rPr lang="ru-RU" sz="2400" dirty="0" err="1" smtClean="0"/>
              <a:t>Кл.рук.Манцигина</a:t>
            </a:r>
            <a:r>
              <a:rPr lang="ru-RU" sz="2400" smtClean="0"/>
              <a:t> Э.Г.</a:t>
            </a:r>
            <a:endParaRPr lang="ru-RU" sz="2400" dirty="0"/>
          </a:p>
        </p:txBody>
      </p:sp>
      <p:pic>
        <p:nvPicPr>
          <p:cNvPr id="6" name="Объект 5" descr="C:\Users\User\Desktop\НОЧЬ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2816"/>
            <a:ext cx="4059238" cy="3960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1677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5000">
        <p14:flip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1026" name="Picture 2" descr="C:\Users\User\Desktop\салют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7848872" cy="496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161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14:vortex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Ростов-война\росто1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336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1568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4000">
        <p14:window dir="vert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Ростов-война\ростов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08" y="3356992"/>
            <a:ext cx="4370784" cy="325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User\Desktop\Ростов-война\ростов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08" y="152622"/>
            <a:ext cx="4370784" cy="3060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Desktop\Ростов-война\ростов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52622"/>
            <a:ext cx="4229845" cy="3060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Ростов-война\росто1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356992"/>
            <a:ext cx="4229846" cy="32521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3440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4000">
        <p14:flythrough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Ростов-война\Ростов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94" y="185694"/>
            <a:ext cx="4128182" cy="2955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User\Desktop\Ростов-война\ростов1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185695"/>
            <a:ext cx="4485522" cy="2955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Desktop\Ростов-война\ростов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56992"/>
            <a:ext cx="4472558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Ростов-война\росто13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74" y="3356992"/>
            <a:ext cx="4090602" cy="32148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5156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4000">
        <p14:flash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Ростов-война\ростов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45" y="260648"/>
            <a:ext cx="4071129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User\Desktop\Ростов-война\ростов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46" y="3400843"/>
            <a:ext cx="4071129" cy="3140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дети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967" y="260648"/>
            <a:ext cx="4286250" cy="6280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233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4000">
        <p14:ripple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Не забудем какой ценой ветераны ВОВ дали свободу нашему городу и стране</a:t>
            </a:r>
            <a:endParaRPr lang="ru-RU" sz="3600" dirty="0"/>
          </a:p>
        </p:txBody>
      </p:sp>
      <p:pic>
        <p:nvPicPr>
          <p:cNvPr id="3" name="Рисунок 2" descr="C:\Users\User\Desktop\Ростов-война\фото1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568951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83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5000">
        <p:randomBar dir="vert"/>
      </p:transition>
    </mc:Choice>
    <mc:Fallback>
      <p:transition spd="slow" advTm="5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Ростов-война\росто1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04664"/>
            <a:ext cx="8424936" cy="6048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3600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4000">
        <p:cut/>
      </p:transition>
    </mc:Choice>
    <mc:Fallback>
      <p:transition spd="slow" advTm="4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377</TotalTime>
  <Words>146</Words>
  <Application>Microsoft Office PowerPoint</Application>
  <PresentationFormat>Экран (4:3)</PresentationFormat>
  <Paragraphs>34</Paragraphs>
  <Slides>35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Бумажная</vt:lpstr>
      <vt:lpstr>МБОУ Школа №107 Ворошиловский район 2019г</vt:lpstr>
      <vt:lpstr>Ростов-на-Дону 2020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 забудем какой ценой ветераны ВОВ дали свободу нашему городу и стране</vt:lpstr>
      <vt:lpstr>Презентация PowerPoint</vt:lpstr>
      <vt:lpstr>  Свою службу на Посту№1 Вечного огня посвящаем с честью и любовью нашим ветеранам освободителям! </vt:lpstr>
      <vt:lpstr>Презентация PowerPoint</vt:lpstr>
      <vt:lpstr>Презентация PowerPoint</vt:lpstr>
      <vt:lpstr>Презентация PowerPoint</vt:lpstr>
      <vt:lpstr>Презентация PowerPoint</vt:lpstr>
      <vt:lpstr>Внутри караульная служба</vt:lpstr>
      <vt:lpstr>Презентация PowerPoint</vt:lpstr>
      <vt:lpstr>Презентация PowerPoint</vt:lpstr>
      <vt:lpstr>Восстановление сил перед нарядом</vt:lpstr>
      <vt:lpstr>Презентация PowerPoint</vt:lpstr>
      <vt:lpstr>Посещение гостей Поста №1</vt:lpstr>
      <vt:lpstr>Презентация PowerPoint</vt:lpstr>
      <vt:lpstr>Часы теоретического и практического военного искусства</vt:lpstr>
      <vt:lpstr>Презентация PowerPoint</vt:lpstr>
      <vt:lpstr>Посещение военно-исторического музея</vt:lpstr>
      <vt:lpstr>После службы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Прощание с руководством Поста №1. Пост №1 сдан. Нарушений нет. Несения службы «отлично»</vt:lpstr>
      <vt:lpstr>Презентацию составил: учитель  ОБЖ Бакуменко А.Л. 2019г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147</cp:revision>
  <dcterms:created xsi:type="dcterms:W3CDTF">2020-05-01T12:50:13Z</dcterms:created>
  <dcterms:modified xsi:type="dcterms:W3CDTF">2020-05-02T00:29:58Z</dcterms:modified>
</cp:coreProperties>
</file>