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5%D1%80%D1%85%D0%BE%D0%B2%D0%BD%D1%8B%D0%B9_%D0%A1%D0%BE%D0%B2%D0%B5%D1%82_%D0%A1%D0%A1%D0%A1%D0%A0" TargetMode="External"/><Relationship Id="rId2" Type="http://schemas.openxmlformats.org/officeDocument/2006/relationships/hyperlink" Target="https://ru.wikipedia.org/wiki/%D0%A3%D0%BA%D0%B0%D0%B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E%D1%80%D0%B4%D0%B5%D0%BD_%D0%9E%D1%82%D0%B5%D1%87%D0%B5%D1%81%D1%82%D0%B2%D0%B5%D0%BD%D0%BD%D0%BE%D0%B9_%D0%B2%D0%BE%D0%B9%D0%BD%D1%8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365104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тему:</a:t>
            </a:r>
            <a:br>
              <a:rPr lang="ru-RU" dirty="0" smtClean="0"/>
            </a:br>
            <a:r>
              <a:rPr lang="ru-RU" dirty="0" smtClean="0"/>
              <a:t>«Детство, опаленное войной»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589240"/>
            <a:ext cx="8458200" cy="914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4704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4915272" cy="4525963"/>
          </a:xfrm>
        </p:spPr>
        <p:txBody>
          <a:bodyPr>
            <a:no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Ви́ктор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Миха́йлович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Нови́цкий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 сентября 1927 года — 8 сентября 1942 года) — пионер-герой, героически погиб при обороне Новороссийска. Витя Новицкий родился 9 сентября 1927 года в Новороссийске. Настоящие родители неизвестны, мальчика воспитывала приёмная семья Михаила Александровича Новицкого и Марии Петровны. У них был родной сын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Слава.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Новицких жила в районе Октябрьской площади, в своеобразном доме. Это была старинная, водонапорная Генуэзская башня, переделанная под жилой дом ( снесена после войны) . Витя учился в школе № 1, которая находилась рядом с башней.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84784"/>
            <a:ext cx="4211960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847409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720" y="0"/>
            <a:ext cx="4987280" cy="452596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Началась Великая Отечественная война и весной 1942 года Витя сбежал на фронт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частвовал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боях, в которых овладел многими видами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стрелкового оружия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и метанием гранат.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из боев он получает ранение и попадает в госпиталь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выздоровления его отправляют домой.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Осенью 1942 года сама война пришла в дом Вити: немецкие войска ворвались в Новороссийск. Семья Новицких вынуждена была покинуть башню и эвакуироваться. Однако сам Витя остался.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92896"/>
            <a:ext cx="3413539" cy="41044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723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070" y="270892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 сентября 1942 года... Немецкие солдаты все ближе продвигались к Октябрьской площади, к башне, родному дому Вити. Здесь была оборудована пулемётная точка. Башню обороняли шесть моряков и двое красноармейцев, Витя был девятым по счету её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защитником.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Немцы непрерывно вели обстрел башни из полевой артиллерии и танковых пушек. Неоднократно фашисты поднимались в атаку, но вновь откатывались, понеся потери. Несли потери и защитники башни.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7341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6156176" cy="4653136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Вскоре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Витя остался совсем один. Несмотря на это, он ещё 2 часа отбивал атаки немцев пулемётным огнём и гранатами. Фашистам всё же удалось ворваться в башню, подорвав стену с тыла. Витя был схвачен.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Немецкие солдаты пришли в ярость, поняв, что они так долго и с большими потерями штурмовали башню, которую защищал один подросток. Они облили Витю горючей смесью и подожгли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Витя Новицкий не дожил до своего 15-летия один день.</a:t>
            </a:r>
          </a:p>
          <a:p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666" y="4345770"/>
            <a:ext cx="3768281" cy="2497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75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сентябре 1978 года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Указ"/>
              </a:rPr>
              <a:t>Указом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Верховный Совет СССР"/>
              </a:rPr>
              <a:t>Президиума Верховного Совета СССР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Витя Новицкий был посмертно награждён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Орден Отечественной войны"/>
              </a:rPr>
              <a:t>орденом Отечественной войны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II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Именем Вити Новицкого названа улица в Новороссийске.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Вити Новицкого присвоено морскому сухогрузному теплоходу.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Башню, которую защищал Витя, снесли в 1956 году. На её месте установлен обелиск в честь юного героя. Открытие памятника состоялась 14 сентября 1975 года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280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286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Презентация на тему: «Детство, опаленное войной» </vt:lpstr>
      <vt:lpstr>Презентация PowerPoint</vt:lpstr>
      <vt:lpstr>Презентация PowerPoint</vt:lpstr>
      <vt:lpstr>8 сентября 1942 года... Немецкие солдаты все ближе продвигались к Октябрьской площади, к башне, родному дому Вити. Здесь была оборудована пулемётная точка. Башню обороняли шесть моряков и двое красноармейцев, Витя был девятым по счету её защитником. Немцы непрерывно вели обстрел башни из полевой артиллерии и танковых пушек. Неоднократно фашисты поднимались в атаку, но вновь откатывались, понеся потери. Несли потери и защитники башни. </vt:lpstr>
      <vt:lpstr>Презентация PowerPoint</vt:lpstr>
      <vt:lpstr>Память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«Детство, опаленное войной» </dc:title>
  <dc:creator>виктория громова</dc:creator>
  <cp:lastModifiedBy>215</cp:lastModifiedBy>
  <cp:revision>5</cp:revision>
  <dcterms:created xsi:type="dcterms:W3CDTF">2020-02-06T18:51:34Z</dcterms:created>
  <dcterms:modified xsi:type="dcterms:W3CDTF">2020-02-07T06:14:17Z</dcterms:modified>
</cp:coreProperties>
</file>