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3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0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6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0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5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3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8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3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EBDF-65E3-4283-8DDD-FE3A1FD4CF9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D1A-1F8D-4E33-A642-AE10D828D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vatars.mds.yandex.net/get-pdb/1346662/2101bde9-4959-4c17-88d1-22890dd98bb4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Ростов-на-Дону – это имя Победы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(к 75-летию Великой Победы</a:t>
            </a:r>
            <a:r>
              <a:rPr lang="ru-RU" dirty="0">
                <a:solidFill>
                  <a:srgbClr val="FF0000"/>
                </a:solidFill>
              </a:rPr>
              <a:t>)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19872" y="4120330"/>
            <a:ext cx="55801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работы: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Сивоволов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Ярослав Александрович,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обучающийся  3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Место выполнения: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№107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Северина Ольга Анатольевна,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82663" y="8026400"/>
            <a:ext cx="3638551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6" y="4288282"/>
            <a:ext cx="36385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. журавли мину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786" y="6111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yandex.ru/images/_crpd/CXvzG5556/33d55cgzAKPM/Rh0WYSyDr_y53J_ErDia18H-6kzx15CpJ-mlcP91U2_Stxv6fJf88KudKe4n3iKnlC3cF_Q42qia065dwkDWzFf4NyHZVz752Ul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Улица Ищенко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Ищенко Федор Яковлевич (1881-1942) — начальник штаба минометного батальона полка народного ополчения, капитан. В июле 1942 года участвовал в боях на подступах к Ростову.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upload.wikimedia.org/wikipedia/ru/6/6a/Serzhantov_I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1236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Улица </a:t>
            </a:r>
            <a:r>
              <a:rPr lang="ru-RU" b="1" dirty="0" err="1">
                <a:solidFill>
                  <a:srgbClr val="7030A0"/>
                </a:solidFill>
              </a:rPr>
              <a:t>Сержантова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1196752"/>
            <a:ext cx="518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   Гвардии лейтенант Иван Яковлевич Сержантов(1919-1943)-лётчик-истребитель 9-го гвардейского истребительного авиационного полка (Южный фронт). Герой Советского Союза. Погиб в результате несчастного случая. Похоронен в городе Ростове-на-дону. </a:t>
            </a:r>
          </a:p>
        </p:txBody>
      </p:sp>
    </p:spTree>
    <p:extLst>
      <p:ext uri="{BB962C8B-B14F-4D97-AF65-F5344CB8AC3E}">
        <p14:creationId xmlns:p14="http://schemas.microsoft.com/office/powerpoint/2010/main" val="142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dn.fishki.net/upload/post/2016/04/29/1935979/tn/ryabishe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206"/>
            <a:ext cx="3168352" cy="416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565304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УЛИЦА РЯБЫШЕВА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122" y="1556792"/>
            <a:ext cx="5338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/>
              <a:t>Рябышев</a:t>
            </a:r>
            <a:r>
              <a:rPr lang="ru-RU" sz="4000" b="1" dirty="0"/>
              <a:t> Дмитрий Иванович (1894-1985)-генерал - лейтенант, советский военачальник родом из Ростова-на-Дону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olk.inter.ua/uploads/media/veteran_photo/0001/04/thumb_3221_veteran_photo_bi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0040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91723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Улица Мыльникова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Мыльников Владимир Васильевич (1923-1991)-командир дивизиона 986-ого артиллерийского полка, майор. Родился в станице Нижне-</a:t>
            </a:r>
            <a:r>
              <a:rPr lang="ru-RU" b="1" dirty="0" err="1"/>
              <a:t>Гниловской</a:t>
            </a:r>
            <a:r>
              <a:rPr lang="ru-RU" b="1" dirty="0"/>
              <a:t> Ростовской области. Участвовал в битве за Берлин. 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pamyatdon.ru/upload/iblock/453/453689e18aced0bf098edf85dd47d3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2839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061248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Улица Литвинова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132218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Литвинов Павел Семёнович (1907-1943)-политрук отдельной </a:t>
            </a:r>
            <a:r>
              <a:rPr lang="ru-RU" sz="3200" b="1" dirty="0" err="1"/>
              <a:t>разведроты</a:t>
            </a:r>
            <a:r>
              <a:rPr lang="ru-RU" sz="3200" b="1" dirty="0"/>
              <a:t> 339-й Ростовской стрелковой Дивизии, Герой Советского Союза. Участвовал при освобождении Ростова-на-Дону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42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Берест Алексей Прокопье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06"/>
            <a:ext cx="3384376" cy="4364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Улица Береста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   Берест Алексей Прокопьевич (1921-1970)-советский офицер, замполит батальона, герой Украины. Во время штурма Рейхстага совместно с М. А. Егоровым и М. В. </a:t>
            </a:r>
            <a:r>
              <a:rPr lang="ru-RU" sz="2800" b="1" dirty="0" err="1"/>
              <a:t>Кантария</a:t>
            </a:r>
            <a:r>
              <a:rPr lang="ru-RU" sz="2800" b="1" dirty="0"/>
              <a:t> при поддержке автоматчиков роты И. Я. </a:t>
            </a:r>
            <a:r>
              <a:rPr lang="ru-RU" sz="2800" b="1" dirty="0" err="1"/>
              <a:t>Сьянова</a:t>
            </a:r>
            <a:r>
              <a:rPr lang="ru-RU" sz="2800" b="1" dirty="0"/>
              <a:t> выполнил боевую задачу по водружению Знамени Победы над зданием Рейхстага. 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Память многих героев, настоящих защитников Отечества, увековечена в названиях улиц, площадей и </a:t>
            </a:r>
            <a:r>
              <a:rPr lang="ru-RU" b="1" dirty="0" smtClean="0">
                <a:solidFill>
                  <a:srgbClr val="7030A0"/>
                </a:solidFill>
              </a:rPr>
              <a:t>проспектов. В </a:t>
            </a:r>
            <a:r>
              <a:rPr lang="ru-RU" b="1" dirty="0">
                <a:solidFill>
                  <a:srgbClr val="7030A0"/>
                </a:solidFill>
              </a:rPr>
              <a:t>Ростове-на-Дону более 100 улиц носят имена героев. И мы попытались вспомнить и познакомиться с их историей.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Вам всем, кто вынес ту войну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В тылу иль на полях сражений,-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Принёс победную весну, -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Поклон и память поколений!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700" y="2030029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Ростов-на-Дону – один из самых значимых городов на юге России. Основан был в 1749 году, на берегу Дона, как крепость для обороны южных рубежей страны и центр для торговли </a:t>
            </a:r>
          </a:p>
        </p:txBody>
      </p:sp>
      <p:pic>
        <p:nvPicPr>
          <p:cNvPr id="3074" name="Picture 2" descr="Картинки по запросу крепость ростова на до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4497"/>
            <a:ext cx="7776864" cy="48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 мужество и героизм, проявленный защитниками города в годы войны, Ростову–на-Дону в мае 2008 года было присвоено звание «Города воинской славы»</a:t>
            </a:r>
          </a:p>
        </p:txBody>
      </p:sp>
      <p:pic>
        <p:nvPicPr>
          <p:cNvPr id="4098" name="Picture 2" descr="Картинки по запросу ростова на дону город воинской сла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3"/>
            <a:ext cx="8640960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5733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Мы – внуки лет послевоенных –</a:t>
            </a:r>
          </a:p>
          <a:p>
            <a:pPr algn="ctr"/>
            <a:r>
              <a:rPr lang="ru-RU" sz="2800" b="1" dirty="0"/>
              <a:t>Хотим знать больше о войне:</a:t>
            </a:r>
          </a:p>
          <a:p>
            <a:pPr algn="ctr"/>
            <a:r>
              <a:rPr lang="ru-RU" sz="2800" b="1" dirty="0"/>
              <a:t>О наших дедах, о героях,</a:t>
            </a:r>
          </a:p>
          <a:p>
            <a:pPr algn="ctr"/>
            <a:r>
              <a:rPr lang="ru-RU" sz="2800" b="1" dirty="0"/>
              <a:t>О славных битвах, о невзгодах.</a:t>
            </a:r>
          </a:p>
          <a:p>
            <a:pPr algn="ctr"/>
            <a:r>
              <a:rPr lang="ru-RU" sz="2800" b="1" dirty="0"/>
              <a:t>Чтобы безудержно, до слёз,</a:t>
            </a:r>
          </a:p>
          <a:p>
            <a:pPr algn="ctr"/>
            <a:r>
              <a:rPr lang="ru-RU" sz="2800" b="1" dirty="0"/>
              <a:t>Любить, ценить «страну берёз».</a:t>
            </a:r>
          </a:p>
          <a:p>
            <a:pPr algn="ctr"/>
            <a:r>
              <a:rPr lang="ru-RU" sz="2800" b="1" dirty="0"/>
              <a:t>Гордиться дедами, отцами,</a:t>
            </a:r>
          </a:p>
          <a:p>
            <a:pPr algn="ctr"/>
            <a:r>
              <a:rPr lang="ru-RU" sz="2800" b="1" dirty="0"/>
              <a:t>Что не считали свои раны.</a:t>
            </a:r>
          </a:p>
          <a:p>
            <a:pPr algn="ctr"/>
            <a:r>
              <a:rPr lang="ru-RU" sz="2800" b="1" dirty="0"/>
              <a:t>Всем, выжившим в жестокую войну,</a:t>
            </a:r>
          </a:p>
          <a:p>
            <a:pPr algn="ctr"/>
            <a:r>
              <a:rPr lang="ru-RU" sz="2800" b="1" dirty="0"/>
              <a:t>Спасибо, дорогие ветераны,</a:t>
            </a:r>
          </a:p>
          <a:p>
            <a:pPr algn="ctr"/>
            <a:r>
              <a:rPr lang="ru-RU" sz="2800" b="1" dirty="0"/>
              <a:t>За 45-го Великую Весну!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4077072"/>
            <a:ext cx="4464496" cy="268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9367">
            <a:off x="2645904" y="-817181"/>
            <a:ext cx="6107938" cy="67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Улица Вити </a:t>
            </a:r>
            <a:r>
              <a:rPr lang="ru-RU" b="1" dirty="0" err="1">
                <a:solidFill>
                  <a:srgbClr val="7030A0"/>
                </a:solidFill>
              </a:rPr>
              <a:t>Черевичкина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Виктор Иванович </a:t>
            </a:r>
            <a:r>
              <a:rPr lang="ru-RU" b="1" dirty="0" err="1"/>
              <a:t>Черевичкин</a:t>
            </a:r>
            <a:r>
              <a:rPr lang="ru-RU" b="1" dirty="0"/>
              <a:t> (1925-1941)-пионер из Города Ростов-на-Дону, который во время немецкой оккупации пытался наладить связь с партизанами с помощью почтовых голубей. 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024" y="206037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74138"/>
            <a:ext cx="3074908" cy="425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9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ша Чебанов (г. Ростов-на-Дону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3" y="279554"/>
            <a:ext cx="2667293" cy="30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Улица Саши </a:t>
            </a:r>
            <a:r>
              <a:rPr lang="ru-RU" b="1" dirty="0" err="1">
                <a:solidFill>
                  <a:srgbClr val="7030A0"/>
                </a:solidFill>
              </a:rPr>
              <a:t>Чебанова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Пионер </a:t>
            </a:r>
            <a:r>
              <a:rPr lang="ru-RU" b="1" dirty="0"/>
              <a:t>из Ростова-на-Дону. Он принимал участие во всех сражениях за Доном и на Кубани. Как вспоминали бойцы полка, </a:t>
            </a:r>
            <a:r>
              <a:rPr lang="ru-RU" b="1" dirty="0" smtClean="0"/>
              <a:t>14-летний </a:t>
            </a:r>
            <a:r>
              <a:rPr lang="ru-RU" b="1" dirty="0"/>
              <a:t>паренек «не раз отличался отвагой и смекалкой, был надежным помощником взрослых». 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5" y="2102037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Павел Михайлович Юфимце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2322"/>
            <a:ext cx="4320480" cy="2842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Улица </a:t>
            </a:r>
            <a:r>
              <a:rPr lang="ru-RU" b="1" dirty="0" err="1">
                <a:solidFill>
                  <a:srgbClr val="7030A0"/>
                </a:solidFill>
              </a:rPr>
              <a:t>Юфимцева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4028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Павел </a:t>
            </a:r>
            <a:r>
              <a:rPr lang="ru-RU" b="1" dirty="0"/>
              <a:t>Михайлович </a:t>
            </a:r>
            <a:r>
              <a:rPr lang="ru-RU" b="1" dirty="0" err="1"/>
              <a:t>Юфимцев</a:t>
            </a:r>
            <a:r>
              <a:rPr lang="ru-RU" b="1" dirty="0"/>
              <a:t> (1887-1941)-политрук роты 2-го батальона  Ростовского стрелкового полка народного ополчения, пал в боях при защите родного города от гитлеровцев осенью 1941 года. 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аркадий гайда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224"/>
            <a:ext cx="24482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Улица Гайдара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94" y="1770058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7936" y="1164134"/>
            <a:ext cx="60826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Гайдар (Голиков) Аркадий Петрович (1904-1941) — советский писатель-фронтовик. В июле 1941 года Аркадий Петрович отправляется в действующую армию на Юго-Западный фронт в качестве военного корреспондента газеты «Комсомольская правда». После окружения в сентябре 1941 года попал в партизанский отряд Горелова. </a:t>
            </a:r>
            <a:r>
              <a:rPr lang="ru-RU" sz="2800" b="1" dirty="0" smtClean="0"/>
              <a:t>Погиб </a:t>
            </a:r>
            <a:r>
              <a:rPr lang="ru-RU" sz="2800" b="1" dirty="0"/>
              <a:t>в октябре 1941 года. </a:t>
            </a:r>
          </a:p>
        </p:txBody>
      </p:sp>
    </p:spTree>
    <p:extLst>
      <p:ext uri="{BB962C8B-B14F-4D97-AF65-F5344CB8AC3E}">
        <p14:creationId xmlns:p14="http://schemas.microsoft.com/office/powerpoint/2010/main" val="20236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Картинки по запросу Малюгина Татья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72"/>
            <a:ext cx="3240360" cy="427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277272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Улица Малюгиной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6" y="1814004"/>
            <a:ext cx="4863220" cy="53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1599182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Малюгина Татьяна Андреевна (1895-1941) — командир санитарного взвода Ростовского полка народного ополчения. </a:t>
            </a:r>
          </a:p>
        </p:txBody>
      </p:sp>
    </p:spTree>
    <p:extLst>
      <p:ext uri="{BB962C8B-B14F-4D97-AF65-F5344CB8AC3E}">
        <p14:creationId xmlns:p14="http://schemas.microsoft.com/office/powerpoint/2010/main" val="20236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504</Words>
  <Application>Microsoft Office PowerPoint</Application>
  <PresentationFormat>Экран (4:3)</PresentationFormat>
  <Paragraphs>48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Ростов-на-Дону – это имя Победы (к 75-летию Великой Победы)   </vt:lpstr>
      <vt:lpstr>Презентация PowerPoint</vt:lpstr>
      <vt:lpstr>Презентация PowerPoint</vt:lpstr>
      <vt:lpstr>Презентация PowerPoint</vt:lpstr>
      <vt:lpstr> Улица Вити Черевичкина</vt:lpstr>
      <vt:lpstr> Улица Саши Чебанова</vt:lpstr>
      <vt:lpstr>Улица Юфимцева</vt:lpstr>
      <vt:lpstr>Улица Гайдара </vt:lpstr>
      <vt:lpstr>Улица Малюгиной </vt:lpstr>
      <vt:lpstr> Улица Ищенко</vt:lpstr>
      <vt:lpstr> Улица Сержантова</vt:lpstr>
      <vt:lpstr>УЛИЦА РЯБЫШЕВА</vt:lpstr>
      <vt:lpstr> Улица Мыльникова</vt:lpstr>
      <vt:lpstr>Улица Литвинова</vt:lpstr>
      <vt:lpstr> Улица Береста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Ростов-на-Дону – это имя Победы (к 75-летию Великой Победы)</dc:title>
  <dc:creator>User</dc:creator>
  <cp:lastModifiedBy>User</cp:lastModifiedBy>
  <cp:revision>8</cp:revision>
  <dcterms:created xsi:type="dcterms:W3CDTF">2019-09-15T11:34:43Z</dcterms:created>
  <dcterms:modified xsi:type="dcterms:W3CDTF">2020-02-05T14:05:36Z</dcterms:modified>
</cp:coreProperties>
</file>