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7" r:id="rId4"/>
    <p:sldId id="258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2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2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33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86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99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21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5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0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8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44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917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38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1337B65-B90C-4FA5-BEC6-12F24E53F8B2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80EDF576-79FA-4000-8D94-1EE07EE3D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36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/>
              <a:t>Память поколений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95282" y="5690662"/>
            <a:ext cx="2470023" cy="1376888"/>
          </a:xfrm>
        </p:spPr>
        <p:txBody>
          <a:bodyPr/>
          <a:lstStyle/>
          <a:p>
            <a:endParaRPr lang="ru-RU" i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7574" y="4358897"/>
            <a:ext cx="4599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 smtClean="0"/>
              <a:t>К 75-летию Победы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3740573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1807" y="548759"/>
            <a:ext cx="2052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Геккеля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1757" y="91809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Улица Гаккеля расположена в Октябрьском районе города Ростова-на-Дону. Названа так в честь нашего земляка, Героя Советского Союза, разведчика - Михаила </a:t>
            </a:r>
            <a:r>
              <a:rPr lang="ru-RU" sz="1400" dirty="0" err="1"/>
              <a:t>Адельбертовича</a:t>
            </a:r>
            <a:r>
              <a:rPr lang="ru-RU" sz="1400" dirty="0"/>
              <a:t> Гаккеля.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65531" y="4274502"/>
            <a:ext cx="5398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Дорога боевой славы </a:t>
            </a:r>
            <a:r>
              <a:rPr lang="ru-RU" dirty="0" smtClean="0"/>
              <a:t> </a:t>
            </a:r>
            <a:r>
              <a:rPr lang="ru-RU" dirty="0"/>
              <a:t>привела Михаила к Севастополю. Начался штурм города, и Гаккелю довелось быть среди тех, кто сражался за высоту Горная, которая прикрывала подступы к Сапун-горе. За свои подвиги М.А. Гаккель был представлен к званию Героя Советского Союза.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612" y="1872198"/>
            <a:ext cx="2860221" cy="4304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31" y="918091"/>
            <a:ext cx="4797076" cy="31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89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302" y="586859"/>
            <a:ext cx="2098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</a:t>
            </a:r>
            <a:r>
              <a:rPr lang="ru-RU" sz="2000" b="1" dirty="0" err="1"/>
              <a:t>Гастело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4221" y="95619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Улица Гастелло расположена в Железнодорожном районе нашего города. Названа в память об отважном летчике, Герое Советского Союза Николае </a:t>
            </a:r>
            <a:r>
              <a:rPr lang="ru-RU" sz="1400" dirty="0" err="1"/>
              <a:t>Францевиче</a:t>
            </a:r>
            <a:r>
              <a:rPr lang="ru-RU" sz="1400" dirty="0"/>
              <a:t> Гастелло, в тридцатые годы проходившем службу в Ростове-на-Дону.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77049" y="956191"/>
            <a:ext cx="433251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26 </a:t>
            </a:r>
            <a:r>
              <a:rPr lang="ru-RU" sz="1600" dirty="0"/>
              <a:t>июня 1941 года на боевой вылет в район Радошковичи - Молодечно было отправлено звено под командованием капитана Н. Ф. Гастелло, состоящее из двух тяжёлых бомбардировщиков ДБ-3ф. Вторым самолётом управлял старший лейтенант Фёдор Воробьёв, в качестве штурмана с ним летел лейтенант Анатолий </a:t>
            </a:r>
            <a:r>
              <a:rPr lang="ru-RU" sz="1600" dirty="0" err="1"/>
              <a:t>Рыбас</a:t>
            </a:r>
            <a:r>
              <a:rPr lang="ru-RU" sz="1600" dirty="0"/>
              <a:t>. Во время атаки самолёт Гастелло был подбит. Согласно рапортам Воробьева и </a:t>
            </a:r>
            <a:r>
              <a:rPr lang="ru-RU" sz="1600" dirty="0" err="1"/>
              <a:t>Рыбаса</a:t>
            </a:r>
            <a:r>
              <a:rPr lang="ru-RU" sz="1600" dirty="0"/>
              <a:t>, он совершил таран механизированной колонны вражеской техники - врагу удалось поджечь бомбардировщик летчика. Капитан Гастелло направил горящий самолет в скопление бензоцистерн и автомашин противника, где тот взорвался, нанеся врагу большой урон.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65" y="2057400"/>
            <a:ext cx="2966584" cy="420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05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237" y="624959"/>
            <a:ext cx="2654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Бондаренко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742" y="994291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Улица Бондаренко расположена в Ленинском районе от улицы Локомотивной до переулка Булавина. Названа в память о нашем земляке Герое Советского Союза Владимире Павловиче Бондаренко, погибшем в боях за освобождение Крыма в декабре 1943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23414" y="624959"/>
            <a:ext cx="402499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Бондаренко назначили </a:t>
            </a:r>
            <a:r>
              <a:rPr lang="ru-RU" sz="1600" dirty="0"/>
              <a:t>политруком разведывательной группы, затем комсоргом батальона, а позже присвоили звание лейтенанта. Девятнадцатилетний офицер мог бы стать умелым воином, но его боевой путь был прерван на взлете. 4 декабря 1943 года части Шахтерской дивизии прорвали оборону противника и вышли на восточную окраину села </a:t>
            </a:r>
            <a:r>
              <a:rPr lang="ru-RU" sz="1600" dirty="0" err="1"/>
              <a:t>Булганак</a:t>
            </a:r>
            <a:r>
              <a:rPr lang="ru-RU" sz="1600" dirty="0"/>
              <a:t>. Бондаренко был в составе танкового десанта. Как сообщалось в </a:t>
            </a:r>
            <a:r>
              <a:rPr lang="ru-RU" sz="1600" dirty="0" err="1"/>
              <a:t>политдонесении</a:t>
            </a:r>
            <a:r>
              <a:rPr lang="ru-RU" sz="1600" dirty="0"/>
              <a:t>, «ворвавшись в траншеи противника, он уничтожил расчет станкового пулемета, подорвал гранатой танк, огнем из автомата разил вражеских солдат и офицеров».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693" y="2163842"/>
            <a:ext cx="2785563" cy="40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2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4968" y="596622"/>
            <a:ext cx="53340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Я остался навеки от дома вдали,</a:t>
            </a:r>
          </a:p>
          <a:p>
            <a:r>
              <a:rPr lang="ru-RU" dirty="0"/>
              <a:t>Я с войны не вернулся, простите.</a:t>
            </a:r>
          </a:p>
          <a:p>
            <a:r>
              <a:rPr lang="ru-RU" dirty="0"/>
              <a:t>Если выпадет видеть – летят журавли,</a:t>
            </a:r>
          </a:p>
          <a:p>
            <a:r>
              <a:rPr lang="ru-RU" sz="1400" dirty="0"/>
              <a:t>Не скорбя, журавлей проводите.</a:t>
            </a:r>
          </a:p>
          <a:p>
            <a:r>
              <a:rPr lang="ru-RU" sz="1400" dirty="0"/>
              <a:t>Может, я буду в стае той белой лететь,</a:t>
            </a:r>
          </a:p>
          <a:p>
            <a:r>
              <a:rPr lang="ru-RU" sz="1400" dirty="0"/>
              <a:t>В небесах точкой светлою таять.</a:t>
            </a:r>
          </a:p>
          <a:p>
            <a:r>
              <a:rPr lang="ru-RU" sz="1400" dirty="0"/>
              <a:t>Не моя в том вина, что вам вслед мне смотреть,</a:t>
            </a:r>
          </a:p>
          <a:p>
            <a:r>
              <a:rPr lang="ru-RU" sz="1400" dirty="0"/>
              <a:t>Что оставил я горькую память.</a:t>
            </a:r>
          </a:p>
          <a:p>
            <a:r>
              <a:rPr lang="ru-RU" sz="1400" dirty="0"/>
              <a:t>Я с тоской прокурлычу, и всю боль мою</a:t>
            </a:r>
          </a:p>
          <a:p>
            <a:r>
              <a:rPr lang="ru-RU" sz="1400" dirty="0"/>
              <a:t>До последнего крика поймете,</a:t>
            </a:r>
          </a:p>
          <a:p>
            <a:r>
              <a:rPr lang="ru-RU" sz="1400" dirty="0"/>
              <a:t>Про судьбу и войну, и победу в бою,</a:t>
            </a:r>
          </a:p>
          <a:p>
            <a:r>
              <a:rPr lang="ru-RU" sz="1400" dirty="0"/>
              <a:t>И нелепую гибель на взлете.</a:t>
            </a:r>
          </a:p>
          <a:p>
            <a:r>
              <a:rPr lang="ru-RU" sz="1400" dirty="0"/>
              <a:t>И могу я теперь сверху лишь наблюдать,</a:t>
            </a:r>
          </a:p>
          <a:p>
            <a:r>
              <a:rPr lang="ru-RU" sz="1400" dirty="0"/>
              <a:t>Осеняя своими крылами,</a:t>
            </a:r>
          </a:p>
          <a:p>
            <a:r>
              <a:rPr lang="ru-RU" sz="1400" dirty="0"/>
              <a:t>И лесов, и полей, и озер благодать,</a:t>
            </a:r>
          </a:p>
          <a:p>
            <a:r>
              <a:rPr lang="ru-RU" sz="1400" dirty="0"/>
              <a:t>И прекрасные клумбы с цветами.</a:t>
            </a:r>
          </a:p>
          <a:p>
            <a:r>
              <a:rPr lang="ru-RU" sz="1400" dirty="0"/>
              <a:t>Не пройду, как хотел, по родной стороне –</a:t>
            </a:r>
          </a:p>
          <a:p>
            <a:r>
              <a:rPr lang="ru-RU" sz="1400" dirty="0"/>
              <a:t>Это все из-за фрицев проклятых,</a:t>
            </a:r>
          </a:p>
          <a:p>
            <a:r>
              <a:rPr lang="ru-RU" sz="1400" dirty="0"/>
              <a:t>И не встретят меня, как мечталось во сне,</a:t>
            </a:r>
          </a:p>
          <a:p>
            <a:r>
              <a:rPr lang="ru-RU" sz="1400" dirty="0"/>
              <a:t>Дома, ждущие деда внучата.</a:t>
            </a:r>
          </a:p>
          <a:p>
            <a:r>
              <a:rPr lang="ru-RU" sz="1400" dirty="0"/>
              <a:t>И хотя с той поры я печалюсь о том,</a:t>
            </a:r>
          </a:p>
          <a:p>
            <a:r>
              <a:rPr lang="ru-RU" sz="1400" dirty="0"/>
              <a:t>Что не будет у них встречи с дедом,</a:t>
            </a:r>
          </a:p>
          <a:p>
            <a:r>
              <a:rPr lang="ru-RU" sz="1400" dirty="0"/>
              <a:t>Для того и оставил когда-то свой дом,</a:t>
            </a:r>
          </a:p>
          <a:p>
            <a:r>
              <a:rPr lang="ru-RU" sz="1400" dirty="0"/>
              <a:t>Чтоб они отмечали Победу.</a:t>
            </a:r>
          </a:p>
          <a:p>
            <a:r>
              <a:rPr lang="ru-RU" sz="1400" dirty="0"/>
              <a:t>Борис </a:t>
            </a:r>
            <a:r>
              <a:rPr lang="ru-RU" sz="1400" dirty="0" err="1"/>
              <a:t>Ильютик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747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4299" y="644009"/>
            <a:ext cx="3171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Варфоломеева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5864" y="786884"/>
            <a:ext cx="67028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Когда в 1941 году фашистские войска вторглись на территорию нашей страны, весь Советский Союз поднялся на борьбу с врагом, и уже 10 июля 1941 года образовался Ростовский добровольческий стрелковый полк народного ополчения. Его командиром был назначен М. А. Варфоломеев - ветеран гражданской войны, работавший в то время заместителем директора Ростовского автосборочного завода.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49" y="1262743"/>
            <a:ext cx="3309938" cy="48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2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798060"/>
            <a:ext cx="7738715" cy="51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9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3464" y="501134"/>
            <a:ext cx="2563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Малюгиной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52607" y="567622"/>
            <a:ext cx="4405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Улица Малюгиной пересекает Ленинский, Октябрьский и Кировский район города Ростова-на-Дону. Названа она в честь командира санитарного взвода – Татьяны Андреевны Малюгиной.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4464" y="5196771"/>
            <a:ext cx="5189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«С честью выполню свой долг. Ничто не остановит меня. Очищу родной город от фашистской нечисти. Отомщу фашистам за погибших товарищей, за кровь и слезы наших матерей и детей!»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52607" y="2819433"/>
            <a:ext cx="42046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ожесточенных боях за Ростов на долю женщин-ополченок выпала нелегкая задача. Малюгина - смелая, решительная женщина заражала боевых подруг своей неутомимой энергией. Будучи командиром санитарного взвода 3-го батальона, она первой, не страшась шквального огня, бросалась в самую гущу сражения, организовывала вынос раненых с поля боя вместе с их оружием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64" y="1356274"/>
            <a:ext cx="2854779" cy="330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0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838788"/>
            <a:ext cx="9829800" cy="50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8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675" y="605909"/>
            <a:ext cx="2239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</a:t>
            </a:r>
            <a:r>
              <a:rPr lang="ru-RU" sz="2000" b="1" dirty="0" err="1"/>
              <a:t>Мадояна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2708" y="1057185"/>
            <a:ext cx="5274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Мадоян </a:t>
            </a:r>
            <a:r>
              <a:rPr lang="ru-RU" sz="1600" dirty="0" err="1"/>
              <a:t>Гукас</a:t>
            </a:r>
            <a:r>
              <a:rPr lang="ru-RU" sz="1600" dirty="0"/>
              <a:t> </a:t>
            </a:r>
            <a:r>
              <a:rPr lang="ru-RU" sz="1600" dirty="0" err="1"/>
              <a:t>Карапетович</a:t>
            </a:r>
            <a:r>
              <a:rPr lang="ru-RU" sz="1600" dirty="0"/>
              <a:t> - Герой Советского Союза, командир батальона 159-й стрелковой бригады 28-й армии Южного фронта, старший лейтенант.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45877" y="790575"/>
            <a:ext cx="37882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годы Великой Отечественной совершались такие подвиги, которые в мирное время кажутся невероятными. Один из них — шестидневная оборона ростовского вокзала и паровозоремонтного завода небольшой группой бойцов.</a:t>
            </a:r>
          </a:p>
          <a:p>
            <a:r>
              <a:rPr lang="ru-RU" dirty="0"/>
              <a:t>Батальон 159-й стрелковой бригады под командованием старшего лейтенанта </a:t>
            </a:r>
            <a:r>
              <a:rPr lang="ru-RU" dirty="0" err="1"/>
              <a:t>Гукаса</a:t>
            </a:r>
            <a:r>
              <a:rPr lang="ru-RU" dirty="0"/>
              <a:t> </a:t>
            </a:r>
            <a:r>
              <a:rPr lang="ru-RU" dirty="0" err="1"/>
              <a:t>Мадояна</a:t>
            </a:r>
            <a:r>
              <a:rPr lang="ru-RU" dirty="0"/>
              <a:t> в ночь на 8 февраля 1943 занял железнодорожный узел – часть станции «Ростов-на-Дону», а утром возглавил сводный отряд бригады, с которым с 8 по 14 февраля 1943 оборонял ростовский вокзал.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5" y="2134403"/>
            <a:ext cx="2944485" cy="4132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011" y="3219013"/>
            <a:ext cx="4057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85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906" y="529709"/>
            <a:ext cx="2866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Герасименко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41622" y="421249"/>
            <a:ext cx="53720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Улица Герасименко расположена в Октябрьском и Ворошиловском районах, параллельно улице Ларина. Названа в честь генерал-лейтенанта Василия Филипповича Герасименко, командующего 28-й армией, освободившей Ростов от гитлеровских оккупантов в феврале 1943 года.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41623" y="3273997"/>
            <a:ext cx="52496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Перед 28-й армией лежал скованный февральской стужей Дон, а на высоком правом берегу - город Ростов, превращенный в мощный оборонительный рубеж. 8 февраля, ночью, в час тридцать, во все штабы по армии были переданы два слова: «Привет героям» - условный сигнал для начала наступления. Шесть дней и ночей шло сражение за наш город. Начиная с 9 февраля каждый день в 21 час 35 минут, В.Ф. Герасименко докладывал Верховному Главнокомандующему И.В. Сталину о ходе сражения за Ростов.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747" y="714375"/>
            <a:ext cx="2760821" cy="3543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71" y="1970391"/>
            <a:ext cx="3069187" cy="42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2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4557" y="482084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Горбачева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4557" y="851416"/>
            <a:ext cx="6677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Улица Горбачева расположена в Железнодорожном районе города Ростова-на-Дону, между улицами Коминтерна и Петрашевского. Названа она в честь командира отделения первого батальона Ростовского полка народного ополчения Михаила Матвеевича Горбачева, погибшего в бою за освобождение нашего города от фашистов в ноябре 1941 года.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23463" y="666750"/>
            <a:ext cx="35821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Одну из групп истребителей возглавил </a:t>
            </a:r>
            <a:r>
              <a:rPr lang="ru-RU" sz="1600" dirty="0"/>
              <a:t>Горбачев. Его отделению мешал вражеский станковый пулемет, который из-за каменной стены частыми очередями перекрывал дорогу вперед. Необходимо было уничтожить эту огневую точку. Горбачев с группой бойцов, вооружившись ручными гранатами, пополз к пулемету. Несмотря на сильный обстрел, храбрецы подобрались к стенке невредимыми. Поднявшись во весь рост, командир бросил несколько гранат. Огневая точка была уничтожена, пулемет разбит. Он поднял свое отделение в атаку, но упал, сраженный фашистской пулей.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4" y="2318054"/>
            <a:ext cx="2757176" cy="3890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601" y="2557879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334" y="586859"/>
            <a:ext cx="2121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Улица </a:t>
            </a:r>
            <a:r>
              <a:rPr lang="ru-RU" sz="2000" b="1" dirty="0" err="1"/>
              <a:t>Нозадзе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428" y="956191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Улица </a:t>
            </a:r>
            <a:r>
              <a:rPr lang="ru-RU" sz="1400" dirty="0" err="1"/>
              <a:t>Нозадзе</a:t>
            </a:r>
            <a:r>
              <a:rPr lang="ru-RU" sz="1400" dirty="0"/>
              <a:t> расположена в Советском районе города Ростова-на-Дону. Названа она в память о политруке роты 1151-го стрелкового полка 343-й дивизии 56-й армии Александре Константиновне </a:t>
            </a:r>
            <a:r>
              <a:rPr lang="ru-RU" sz="1400" dirty="0" err="1"/>
              <a:t>Нозадзе</a:t>
            </a:r>
            <a:r>
              <a:rPr lang="ru-RU" sz="1400" dirty="0"/>
              <a:t>, погибшей в бою за освобождение Ростова от гитлеровцев в ноябре 1941 года.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91399" y="586859"/>
            <a:ext cx="43651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Несколько яростных атак предприняли фашисты, чтобы выбить красноармейцев с захваченных позиций. Командир роты - лейтенант Владимир Миловидов был убит, его заменила Александра </a:t>
            </a:r>
            <a:r>
              <a:rPr lang="ru-RU" dirty="0" err="1"/>
              <a:t>Нозадзе</a:t>
            </a:r>
            <a:r>
              <a:rPr lang="ru-RU" dirty="0"/>
              <a:t>. Рота медленно продвигалась по улице Пролетарской, многие из роты погибли. Внезапно огонь стих. Бойцы решили прорываться и бросились вперед. Но тут их встретил огонь замаскированного пулемета. Александра понимала, что промедление подобно смерти, что бойцов поднять в атаку можно только собственным примером. После короткого и ожесточенного боя роте удалось продвинуться вперед. Но дорогой ценой далась эта победа – жизнью Александры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34" y="2125742"/>
            <a:ext cx="4245429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843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103</TotalTime>
  <Words>1195</Words>
  <Application>Microsoft Office PowerPoint</Application>
  <PresentationFormat>Произвольный</PresentationFormat>
  <Paragraphs>55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Савон</vt:lpstr>
      <vt:lpstr>Память поколений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Память поколений</dc:title>
  <dc:creator>bogdanovpc@outlook.com</dc:creator>
  <cp:lastModifiedBy>215</cp:lastModifiedBy>
  <cp:revision>12</cp:revision>
  <dcterms:created xsi:type="dcterms:W3CDTF">2020-02-10T11:16:07Z</dcterms:created>
  <dcterms:modified xsi:type="dcterms:W3CDTF">2020-02-11T07:07:40Z</dcterms:modified>
</cp:coreProperties>
</file>