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70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B4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22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582ED-78A2-42F3-912F-FEC0A389CC85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F1E54-8FA3-4FE9-AFEB-0FD7F51FD3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929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F1E54-8FA3-4FE9-AFEB-0FD7F51FD35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875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3618-B267-4DAF-9C94-B26A8F192F7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1B3A-365C-4EBC-AC9F-F052F1448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562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3618-B267-4DAF-9C94-B26A8F192F7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1B3A-365C-4EBC-AC9F-F052F1448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631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3618-B267-4DAF-9C94-B26A8F192F7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1B3A-365C-4EBC-AC9F-F052F1448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443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3618-B267-4DAF-9C94-B26A8F192F7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1B3A-365C-4EBC-AC9F-F052F1448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751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3618-B267-4DAF-9C94-B26A8F192F7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1B3A-365C-4EBC-AC9F-F052F1448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027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3618-B267-4DAF-9C94-B26A8F192F7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1B3A-365C-4EBC-AC9F-F052F1448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627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3618-B267-4DAF-9C94-B26A8F192F7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1B3A-365C-4EBC-AC9F-F052F1448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483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3618-B267-4DAF-9C94-B26A8F192F7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1B3A-365C-4EBC-AC9F-F052F1448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65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3618-B267-4DAF-9C94-B26A8F192F7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1B3A-365C-4EBC-AC9F-F052F1448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923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3618-B267-4DAF-9C94-B26A8F192F7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1B3A-365C-4EBC-AC9F-F052F1448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902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3618-B267-4DAF-9C94-B26A8F192F7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1B3A-365C-4EBC-AC9F-F052F1448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60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73618-B267-4DAF-9C94-B26A8F192F7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B1B3A-365C-4EBC-AC9F-F052F1448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565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B4C4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16000"/>
            <a:ext cx="9575800" cy="3678238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«Герои войны- наши земляки»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51000" y="4059238"/>
            <a:ext cx="9144000" cy="1655762"/>
          </a:xfrm>
        </p:spPr>
        <p:txBody>
          <a:bodyPr/>
          <a:lstStyle/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923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B4C4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3279" y="320722"/>
            <a:ext cx="3932237" cy="1600200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СЕМЁН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БУДЁННЫЙ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42948" y="2108579"/>
            <a:ext cx="4162568" cy="4749421"/>
          </a:xfrm>
        </p:spPr>
        <p:txBody>
          <a:bodyPr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Известный советский военачальник, один из первых маршалов Советского Союза, трижды Герой Советского Союза, кавалер Георгиевского креста всех степеней был уроженцем Ростовской области. Во время Великой Отечественной войны находился в составе Ставки Верховного Главнокомандования. После войны был признан почетным гражданином Ростова-на-Дону.</a:t>
            </a:r>
          </a:p>
          <a:p>
            <a:endParaRPr lang="ru-RU" dirty="0"/>
          </a:p>
        </p:txBody>
      </p:sp>
      <p:pic>
        <p:nvPicPr>
          <p:cNvPr id="1026" name="Picture 2" descr="Картинки по запросу &quot;фото семена буденного из ростова на дону&quot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367" y="178027"/>
            <a:ext cx="5076967" cy="6679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501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B4C4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ЕВДОКИЯ НИКУЛИНА.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8161" y="2057400"/>
            <a:ext cx="4253864" cy="4343400"/>
          </a:xfrm>
        </p:spPr>
        <p:txBody>
          <a:bodyPr>
            <a:normAutofit/>
          </a:bodyPr>
          <a:lstStyle/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Ростовчанка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Евдокия Никулина получила звание Героя Советского Союза за сотни боевых ночных вылетов и десятки тысяч килограммов бомб, сброшенных на врага. Ей приходилось летать на биплане – самолете, корпус которого был сделан из фанеры. Судьба этой отважной женщины закончилась трагедией. Она погибла в мирное время 23 марта 1993 года от рук последователя фашизма, который избил женщину и ее трехлетнюю внучку.</a:t>
            </a:r>
          </a:p>
          <a:p>
            <a:endParaRPr lang="ru-RU" dirty="0"/>
          </a:p>
        </p:txBody>
      </p:sp>
      <p:pic>
        <p:nvPicPr>
          <p:cNvPr id="2050" name="Picture 2" descr="Картинки по запросу &quot;фото евдокия никулина из ростова на дону&quot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922" y="76562"/>
            <a:ext cx="4959558" cy="678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3581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B4C4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СТЕПАН ЗДОРОВЦЕВ.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3400" y="2057400"/>
            <a:ext cx="4238625" cy="4191000"/>
          </a:xfrm>
        </p:spPr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Ростовчанин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Степан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Здоровцев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получил звание Героя Советского Союза за то, что, управляя своим самолетом, пошел на таран и уничтожил немецкий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юнкерс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после чего еще смог удачно приземлиться. На следующий день после присвоения звания Степан Иванович погиб в неравном бою с вражескими истребителями.</a:t>
            </a:r>
          </a:p>
          <a:p>
            <a:endParaRPr lang="ru-RU" dirty="0"/>
          </a:p>
        </p:txBody>
      </p:sp>
      <p:pic>
        <p:nvPicPr>
          <p:cNvPr id="3074" name="Picture 2" descr="Картинки по запросу &quot;фото степан здоровцев из ростова на дону&quot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559" y="1"/>
            <a:ext cx="50291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1088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B4C4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ФЁДОР ТОКАРЕВ.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4360" y="2057400"/>
            <a:ext cx="4177665" cy="4450080"/>
          </a:xfrm>
        </p:spPr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Уроженец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Ростовской области, конструктор Фёдор Токарев обладал феноменальной памятью. Ему было достаточно один раз взглянуть на чертежи, чтобы запомнить самые мельчайшие детали. Главное детище Токарева – пистолет ТТ, самозарядные винтовки СВТ-38 и СВТ-40, которые активно применялись в Великой Отечественной войне.</a:t>
            </a:r>
          </a:p>
          <a:p>
            <a:endParaRPr lang="ru-RU" dirty="0"/>
          </a:p>
        </p:txBody>
      </p:sp>
      <p:pic>
        <p:nvPicPr>
          <p:cNvPr id="4098" name="Picture 2" descr="Картинки по запросу &quot;фото  федор токарев из ростова на дону&quot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418" y="171790"/>
            <a:ext cx="4830102" cy="6503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7571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B4C4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НИКОЛАЙ СЕРЬЯНОВ.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74320" y="2057400"/>
            <a:ext cx="4497705" cy="4175760"/>
          </a:xfrm>
        </p:spPr>
        <p:txBody>
          <a:bodyPr>
            <a:normAutofit lnSpcReduction="10000"/>
          </a:bodyPr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свои шестнадцать лет Николай участвовал в рейдах по уничтожению огневых точек вдоль Дона. Вместе с разведчиками Красной Армии он выполнял сложнейшие операции и уничтожал важные стратегические объекты врага. Когда Ростов-на-Дону был освобожден, Николай пошел в военкомат, чтобы начать официальную службу, но его не взяли из-за несовершеннолетнего возраста. После войны он жил в Ростове-на-Дону, работал слесарем на заводе.</a:t>
            </a:r>
          </a:p>
          <a:p>
            <a:endParaRPr lang="ru-RU" dirty="0"/>
          </a:p>
        </p:txBody>
      </p:sp>
      <p:pic>
        <p:nvPicPr>
          <p:cNvPr id="5122" name="Picture 2" descr="Картинки по запросу &quot;фото   николай серьянов из ростова на дону&quot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790" y="169644"/>
            <a:ext cx="5547530" cy="6551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66692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B4C4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ГЕВОРК ВАРТАНЯН.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889760"/>
            <a:ext cx="4314825" cy="4526280"/>
          </a:xfrm>
        </p:spPr>
        <p:txBody>
          <a:bodyPr>
            <a:normAutofit fontScale="92500" lnSpcReduction="10000"/>
          </a:bodyPr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Советский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офицер, разведчик Первого главного управления (ПГУ) Комитета государственной безопасности СССР (внешняя разведка), участник Великой Отечественной войны, Герой Советского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Союза.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Геворк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Вартанян родился 17 февраля 1924 года в Ростове-на-Дону. Руководство Третьего рейха пыталось организовать в Тегеране покушение на лидеров СССР, США и Великобритании, однако группа девятнадцатилетнего Вартаняна сорвала планы вермахта и не допустила нападения на лидеров «большой тройки».</a:t>
            </a:r>
          </a:p>
          <a:p>
            <a:endParaRPr lang="ru-RU" dirty="0"/>
          </a:p>
        </p:txBody>
      </p:sp>
      <p:pic>
        <p:nvPicPr>
          <p:cNvPr id="6156" name="Picture 12" descr="Картинки по запросу &quot;фото   геворк вартанян из ростова на дону&quot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7572" y="457200"/>
            <a:ext cx="5940108" cy="6141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67192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B4C4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77483"/>
            <a:ext cx="9144000" cy="238760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Конец.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76400" y="2779078"/>
            <a:ext cx="9144000" cy="1655762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просмотр.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79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372</Words>
  <Application>Microsoft Office PowerPoint</Application>
  <PresentationFormat>Произвольный</PresentationFormat>
  <Paragraphs>17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 «Герои войны- наши земляки»   </vt:lpstr>
      <vt:lpstr>СЕМЁН   БУДЁННЫЙ. </vt:lpstr>
      <vt:lpstr> ЕВДОКИЯ НИКУЛИНА. </vt:lpstr>
      <vt:lpstr>СТЕПАН ЗДОРОВЦЕВ. </vt:lpstr>
      <vt:lpstr>ФЁДОР ТОКАРЕВ. </vt:lpstr>
      <vt:lpstr>НИКОЛАЙ СЕРЬЯНОВ. </vt:lpstr>
      <vt:lpstr>ГЕВОРК ВАРТАНЯН. </vt:lpstr>
      <vt:lpstr>Конец.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«Герои войны наши земляки» ученицы 11 «Б» класса  МБОУ школы</dc:title>
  <dc:creator>_</dc:creator>
  <cp:lastModifiedBy>215</cp:lastModifiedBy>
  <cp:revision>9</cp:revision>
  <dcterms:created xsi:type="dcterms:W3CDTF">2020-02-07T12:06:15Z</dcterms:created>
  <dcterms:modified xsi:type="dcterms:W3CDTF">2020-02-11T06:20:53Z</dcterms:modified>
</cp:coreProperties>
</file>