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72" r:id="rId10"/>
    <p:sldId id="269" r:id="rId11"/>
    <p:sldId id="271" r:id="rId12"/>
    <p:sldId id="27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5"/>
            <a:ext cx="9361040" cy="6858000"/>
          </a:xfrm>
          <a:prstGeom prst="rect">
            <a:avLst/>
          </a:prstGeom>
          <a:gradFill>
            <a:gsLst>
              <a:gs pos="52000">
                <a:srgbClr val="CDD9F0">
                  <a:alpha val="0"/>
                </a:srgbClr>
              </a:gs>
              <a:gs pos="0">
                <a:schemeClr val="accent1">
                  <a:tint val="66000"/>
                  <a:satMod val="160000"/>
                </a:schemeClr>
              </a:gs>
              <a:gs pos="48748">
                <a:srgbClr val="C8CAC0"/>
              </a:gs>
              <a:gs pos="24000">
                <a:srgbClr val="C5BF9E"/>
              </a:gs>
              <a:gs pos="83000">
                <a:srgbClr val="CEDAF0"/>
              </a:gs>
              <a:gs pos="46000">
                <a:schemeClr val="bg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88900" cap="sq">
            <a:solidFill>
              <a:srgbClr val="FFFFFF">
                <a:alpha val="0"/>
              </a:srgbClr>
            </a:solidFill>
            <a:miter lim="800000"/>
          </a:ln>
          <a:effectLst>
            <a:glow>
              <a:schemeClr val="bg1">
                <a:alpha val="40000"/>
              </a:schemeClr>
            </a:glow>
            <a:outerShdw blurRad="1270000" dist="18000" dir="19500000" sx="1000" sy="1000" algn="tl" rotWithShape="0">
              <a:srgbClr val="000000">
                <a:alpha val="87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53" y="116632"/>
            <a:ext cx="7772400" cy="1296144"/>
          </a:xfrm>
          <a:blipFill dpi="0" rotWithShape="1">
            <a:blip r:embed="rId3">
              <a:alphaModFix amt="67000"/>
            </a:blip>
            <a:srcRect/>
            <a:tile tx="0" ty="0" sx="100000" sy="100000" flip="none" algn="b"/>
          </a:blipFill>
          <a:ln>
            <a:gradFill flip="none" rotWithShape="1">
              <a:gsLst>
                <a:gs pos="67500">
                  <a:srgbClr val="CDD9F0">
                    <a:alpha val="0"/>
                  </a:srgbClr>
                </a:gs>
                <a:gs pos="0">
                  <a:schemeClr val="accent1">
                    <a:tint val="66000"/>
                    <a:satMod val="160000"/>
                  </a:schemeClr>
                </a:gs>
                <a:gs pos="57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glow rad="1016000">
              <a:schemeClr val="accent1">
                <a:alpha val="0"/>
              </a:schemeClr>
            </a:glow>
            <a:outerShdw blurRad="50800" dist="38100" dir="2700000" algn="tl" rotWithShape="0">
              <a:schemeClr val="bg1">
                <a:alpha val="30000"/>
              </a:schemeClr>
            </a:outerShdw>
            <a:softEdge rad="215900"/>
          </a:effectLst>
        </p:spPr>
        <p:txBody>
          <a:bodyPr/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 в годы войны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1"/>
            <a:ext cx="1907704" cy="2768499"/>
          </a:xfrm>
          <a:blipFill>
            <a:blip r:embed="rId3">
              <a:alphaModFix amt="52000"/>
            </a:blip>
            <a:tile tx="63500" ty="44450" sx="98000" sy="100000" flip="none" algn="tr"/>
          </a:blip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Османов Даниил</a:t>
            </a: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8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9 А класса МБОУ СОШ №107.</a:t>
            </a:r>
          </a:p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Татьяна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36758649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03461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792088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фото вы можете наблюдать в нижнем ряду (слева на право) Тимошенко Василия Иосифовича и Попова Дмитрия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9 мая в их родном селе Искра, Краснодарский край.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</p:transition>
    </mc:Choice>
    <mc:Fallback xmlns="">
      <p:transition spd="slow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6.Титова </a:t>
            </a:r>
            <a:r>
              <a:rPr lang="ru-RU" sz="3600" i="1" u="sng" dirty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Дмитриевна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964" y="2132856"/>
            <a:ext cx="2243853" cy="3052936"/>
          </a:xfrm>
        </p:spPr>
      </p:pic>
      <p:sp>
        <p:nvSpPr>
          <p:cNvPr id="5" name="Прямоугольник 4"/>
          <p:cNvSpPr/>
          <p:nvPr/>
        </p:nvSpPr>
        <p:spPr>
          <a:xfrm>
            <a:off x="2530980" y="1340768"/>
            <a:ext cx="576064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30980" y="2132856"/>
            <a:ext cx="600146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Это моя прабабушка по маминой линии. Родилась в селе </a:t>
            </a:r>
            <a:r>
              <a:rPr lang="ru-RU" dirty="0" err="1" smtClean="0">
                <a:solidFill>
                  <a:schemeClr val="tx1"/>
                </a:solidFill>
              </a:rPr>
              <a:t>Ангасяк</a:t>
            </a:r>
            <a:r>
              <a:rPr lang="ru-RU" dirty="0" smtClean="0">
                <a:solidFill>
                  <a:schemeClr val="tx1"/>
                </a:solidFill>
              </a:rPr>
              <a:t>, Башкирской ССР в 1919. В боевых действиях не участвовала, но помогала фронту в тылу, работая на комбайне. За свой доблестный труд была награждена знаком «Отличник Социалистического Сельского Хозяйства», выданный ей 8 марта 1943 года. Позже на грузовике привозила на фронт  боеприпасы и провизию.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День Победы встретила под Смоленском. Прожила долгую трудовую жизнь, имеет звание ударника коммунистического труда. Умерла в 2000 году</a:t>
            </a:r>
          </a:p>
        </p:txBody>
      </p:sp>
    </p:spTree>
    <p:extLst>
      <p:ext uri="{BB962C8B-B14F-4D97-AF65-F5344CB8AC3E}">
        <p14:creationId xmlns:p14="http://schemas.microsoft.com/office/powerpoint/2010/main" val="1338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000">
        <p:circle/>
      </p:transition>
    </mc:Choice>
    <mc:Fallback xmlns="">
      <p:transition spd="slow" advTm="4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6" y="0"/>
            <a:ext cx="9154585" cy="364502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9144000" cy="37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удостоверение подтверждающее статус Титовой Марии Дмитриевны, как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тличника социалистического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ельского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озяйства. В нем написано: «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Выдано тов. Титовой Марии Дмитриевне в том, что она награждена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Наркомземом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Союза ССР значком «Отличник социалистического сельского хозяйства». 8 марта 1943 г.».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Титов Василий Дмитриевич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374425" cy="2952328"/>
          </a:xfrm>
        </p:spPr>
      </p:pic>
      <p:sp>
        <p:nvSpPr>
          <p:cNvPr id="3" name="Прямоугольник 2"/>
          <p:cNvSpPr/>
          <p:nvPr/>
        </p:nvSpPr>
        <p:spPr>
          <a:xfrm>
            <a:off x="2771800" y="1340768"/>
            <a:ext cx="612068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двоюродный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маминой линии. Родился в 1926 году в городе Стерлитамаке в Башкирской ССР.  На войну он попал в 1944 году, когда ему исполнилось 18 лет, но не смотря на свой юный возраст, Василий занимал должность Командира пулеметного отделения. Хоть о нем мало что известно, но его подвиг будет жить в наших сердцах. Из наградного листа цитирую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«6 марта 1945г. Титов со своим расчетом и станковым пулеметом заметил, что немцы идут в атаку на нашу ОП(Огневая Позиция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Титов приказал открыть огонь по наступающему противнику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Несколько очередей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выпущенных из пулемета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93096"/>
            <a:ext cx="8496944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свалили 5 немцев, а остальные поспешно отошли. Но в это время на отряд Титова обрушились немецкие мины. Титов приказал сменить ОП. Но в это время немцы группой в 10 человек стали обходить фланг наших огневых позиций.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Заметив это,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 Титов внезапно обрушился огнем из станкового пулемета и группа в 10 человек была уничтожена. За свой подвиг сержант Титов В. Д. достоин высшей правительственной награды Ордена Славы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степени. 10 марта 1945 года»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0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:circle/>
      </p:transition>
    </mc:Choice>
    <mc:Fallback xmlns="">
      <p:transition spd="slow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9.Давидчик Иван Акимович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439489" cy="3484984"/>
          </a:xfrm>
        </p:spPr>
      </p:pic>
      <p:sp>
        <p:nvSpPr>
          <p:cNvPr id="7" name="Прямоугольник 6"/>
          <p:cNvSpPr/>
          <p:nvPr/>
        </p:nvSpPr>
        <p:spPr>
          <a:xfrm>
            <a:off x="2699792" y="1340768"/>
            <a:ext cx="6336704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двоюродный прадедушка по маминой линии. Родился в 1911 году в селе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Обуховщина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Гомельской области, БССР.  Прошел всю Великую Отечественную войну с первых дней. Участвовал в битвах за Брянск, Воронеж, Москву,  Ворошиловград, Харьков, Киев, Берлин, Прагу.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имел звание Командира отделения разведки. В боях под Киевом получил орден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наградного листа цитирую: «В боях за город Киев, отделение разведки под руководством сержанта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Давидчика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образцово выполняла поставленную задачу. В этот период сержантом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Давидчиком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 разведаны 3 крупных ДЗОТ на  сильном опорном пункте обороны немцев -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67452"/>
            <a:ext cx="856895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265.5 и произведена засечка  2-х 150мм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артбатарей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противника, что сыграло решающую роль в деле успешного решения боевой задачи всего подразделения. 19 сентября 1944 года.»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:circle/>
      </p:transition>
    </mc:Choice>
    <mc:Fallback xmlns="">
      <p:transition spd="slow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2304256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Тот, кто не помнит своего прошлого, обречен на то, чтобы пережить его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вновь»                                                      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Джордж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Сантаян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(1863-1952)</a:t>
            </a:r>
          </a:p>
        </p:txBody>
      </p:sp>
    </p:spTree>
    <p:extLst>
      <p:ext uri="{BB962C8B-B14F-4D97-AF65-F5344CB8AC3E}">
        <p14:creationId xmlns:p14="http://schemas.microsoft.com/office/powerpoint/2010/main" val="6453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1.Давидчик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Акимович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2.Давидчик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Мария Степановна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.Тимошенко Василий Иосифович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.Баранник Василий Павлович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.Попов Дмитрий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.Титова Мария Дмитриевна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.Титов Василий Дмитриевич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.Давидчик Иван Акимович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382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i="1" u="sng" dirty="0">
                <a:latin typeface="Times New Roman" panose="02020603050405020304" pitchFamily="18" charset="0"/>
                <a:cs typeface="Arabic Typesetting" pitchFamily="66" charset="-78"/>
              </a:rPr>
              <a:t>1</a:t>
            </a:r>
            <a:r>
              <a:rPr lang="ru-RU" sz="3600" i="1" u="sng" dirty="0" smtClean="0">
                <a:latin typeface="Times New Roman" panose="02020603050405020304" pitchFamily="18" charset="0"/>
                <a:cs typeface="Arabic Typesetting" pitchFamily="66" charset="-78"/>
              </a:rPr>
              <a:t>.Давидчик Петр Акимов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" y="1186539"/>
            <a:ext cx="2320194" cy="3178565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836712"/>
            <a:ext cx="5400600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хотел бы начать свой рассказ с прадедушки по маминой линии. Петр родился в июле 1924 года в селе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Обуховщина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Гомельской области, БССР. Когда началась война ему было всего лишь 16 лет, но это не помешало ему биться за свою родную землю в рядах партизан в белорусских лесах.  Сначала партизаны не хотели его брать, так как дедушка был слишком молод, но он все равно настойчиво стоял на своем, в итоге партизаны дали ему задание и сказали: «Если переправишь паром через реку Припять, то мы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747" y="4617607"/>
            <a:ext cx="8060557" cy="192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озьмем тебя в отряд». В скором времени Петр выполнил это задание   и стал полноправным членом партизанского отряда имени Фрунзе. За что позже, в 1943 году получил орден Красной звезды. В отряде у него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позывной «Седой», за свой серебристый цвет волос. Когда наша армия дошла до его родной деревни, в 1943 году ему уже было 19 лет. Вступив в ряды РККА, Петр прошел свой боевой путь от Села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Обуховщина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города Праги. Участник взятия Берлина, Освобождения Праги, Белгр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да. Умер Петр в феврале 1991 года.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:circle/>
      </p:transition>
    </mc:Choice>
    <mc:Fallback xmlns="">
      <p:transition spd="slow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03461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157192"/>
            <a:ext cx="81369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недавно нашлись наши, давно потерянные, родственники. Они рассказали нам ту историю с паромом. Позже они передали нам фотографию сделанную в  пригородах Берлина 18 апреля 1945 года. (Петр крайний слева)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ее обороте написано: « На долгую и добрую память любимому братишке Ване от брата Пети в дни Великой Отечественной войны, со своими боевыми друзьями. Германия.».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</p:transition>
    </mc:Choice>
    <mc:Fallback xmlns="">
      <p:transition spd="slow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> </a:t>
            </a:r>
            <a:r>
              <a:rPr lang="ru-RU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Давидчик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Папко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Степановна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5" y="1268760"/>
            <a:ext cx="2264051" cy="3168352"/>
          </a:xfrm>
        </p:spPr>
      </p:pic>
      <p:sp>
        <p:nvSpPr>
          <p:cNvPr id="5" name="Прямоугольник 4"/>
          <p:cNvSpPr/>
          <p:nvPr/>
        </p:nvSpPr>
        <p:spPr>
          <a:xfrm>
            <a:off x="2694320" y="1465070"/>
            <a:ext cx="6449680" cy="362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Степановна – жена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Давидчик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Петра Акимовича и моя прабабушка по маминой линии. Родилась 15 июня 1927 года в селе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Мостищье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Витебской области, БССР. На момент начала войны ее семья переехала в Ростов-на-Дону. Когда в город первый раз вошли немцы, мама  Марии отправила ее с обозом 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Кировобад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(ныне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Гянджа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что находится в Азербайджане, где проживала ее старшая сестра Екатерина с мужем. Около месяца шли они по степям, под обстрелами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Были случаи, когда беженцы, в том числе и моя прабабушка, прикрывались трупами павших от обстрелов немецких самолетов людей. Когда дошли до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2000 беженцев, которые шли в обозе,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244" y="4725144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дошло только 200 … 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Кировобаде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пошла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нянечкой в детский сад. Всю войну она заботилась о детях, оставшихся без родителей.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Мария с Петром сыграли свадьбу.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Умерла в ноябре 2008 года.</a:t>
            </a:r>
          </a:p>
        </p:txBody>
      </p:sp>
    </p:spTree>
    <p:extLst>
      <p:ext uri="{BB962C8B-B14F-4D97-AF65-F5344CB8AC3E}">
        <p14:creationId xmlns:p14="http://schemas.microsoft.com/office/powerpoint/2010/main" val="40537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:circle/>
      </p:transition>
    </mc:Choice>
    <mc:Fallback xmlns="">
      <p:transition spd="slow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.Тимошенко Василий Иосифович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2011782" cy="2692896"/>
          </a:xfrm>
        </p:spPr>
      </p:pic>
      <p:sp>
        <p:nvSpPr>
          <p:cNvPr id="5" name="Прямоугольник 4"/>
          <p:cNvSpPr/>
          <p:nvPr/>
        </p:nvSpPr>
        <p:spPr>
          <a:xfrm>
            <a:off x="2339752" y="1484784"/>
            <a:ext cx="662473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прадедушка по папиной линии.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всю Советско-финскую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Отечественную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239 артиллерийского полка 77 стрелковой Симферопольской Краснознаменной имени Серго Орджоникидзе дивизии, 51-ой армии, 4-го украинского фронта прошел боевой путь от Ростова-на-Дону до Кенигсберга. Был непосредственным участником битв за освобождение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Ростова-на-Дону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Сталинграда, Крыма, Севастополя и взятие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Кёнигсберга.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Сталинграде попал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плен. Василий провел в плену два месяца. Через какое-то время военнопленных  построили и спросили : «Кто шахтер??»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69820"/>
            <a:ext cx="849694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 вызвался, после чего был направлен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Шахты, 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доехал, так как товарный поезд остановился возле какого-то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ашелся мальчик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имени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(из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 бабушки) и открыл засов вагона, после чего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бежал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Кубань,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проживала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семья. Вскоре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вернулся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действующую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1911 году, а умер в 1974. Полный кавалер Ордена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Славы. Имеет медали: «За Отвагу», «За боевые заслуги», «За оборону Сталинграда», «За оборону Севастополя»,  «За взятие Кенигсберга».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:circle/>
      </p:transition>
    </mc:Choice>
    <mc:Fallback xmlns="">
      <p:transition spd="slow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133" y="116632"/>
            <a:ext cx="7931224" cy="886420"/>
          </a:xfrm>
        </p:spPr>
        <p:txBody>
          <a:bodyPr>
            <a:normAutofit/>
          </a:bodyPr>
          <a:lstStyle/>
          <a:p>
            <a:r>
              <a:rPr lang="ru-RU" sz="36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.Баранник Василий Павлович</a:t>
            </a:r>
            <a:endParaRPr lang="ru-RU" sz="36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340768"/>
            <a:ext cx="2313682" cy="3084910"/>
          </a:xfrm>
        </p:spPr>
      </p:pic>
      <p:sp>
        <p:nvSpPr>
          <p:cNvPr id="5" name="Прямоугольник 4"/>
          <p:cNvSpPr/>
          <p:nvPr/>
        </p:nvSpPr>
        <p:spPr>
          <a:xfrm>
            <a:off x="2632898" y="1628800"/>
            <a:ext cx="6511101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дедушка моих дяди и тети. Родился в 1918 году в городе Ахтырке, Сумской области, УССР. Был призван в РККА в 1939 году. Прошел всю Великую Отечественную войну. В составе 156 гвардейского полка 51 гвардейской стрелковой ордена Ленина Краснознаменной дивизии имени Ворошилова прошел свой боевой путь от Сталинграда до Приекуле (Латвия). Был непосредственным участником битв за Ростов-на-Дону, Сталинград, Курск, Белгород, Харьков. Весть о победе пришла к нему, когда его дивизия находилась в городе Приекуле. Свой орден Красной звезды получил за то, что (цитирую): «В любой боевой обстановке быстро доставлял необходимые боевые распоряжения и приказания командиру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25144"/>
            <a:ext cx="842493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батальона. В бою 22.03.45г. , будучи в боевых порядках батальона, принимал участие в атаке, где уничтожил 5 фашистов и 1 унтер-офицера взял в плен.». Медаль «За Отвагу» получил за смелость и мужество в боях против немецких захватчиков, где он был дважды ранен.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:circle/>
      </p:transition>
    </mc:Choice>
    <mc:Fallback xmlns="">
      <p:transition spd="slow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.Попов Дмитрий </a:t>
            </a:r>
            <a:r>
              <a:rPr lang="ru-RU" sz="36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" y="1223076"/>
            <a:ext cx="2297720" cy="3063627"/>
          </a:xfrm>
        </p:spPr>
      </p:pic>
      <p:sp>
        <p:nvSpPr>
          <p:cNvPr id="5" name="Прямоугольник 4"/>
          <p:cNvSpPr/>
          <p:nvPr/>
        </p:nvSpPr>
        <p:spPr>
          <a:xfrm>
            <a:off x="2699792" y="1124744"/>
            <a:ext cx="5904656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двоюродный прадедушка по папиной линии 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рошел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Великую Отечественную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войну.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он жил на Кубани и работал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кузнецом,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 должны понимать, что он был крупного телосложения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Участвовал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боях за Ростов-на-Дону, Донбасс, Кавказ,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взятие Берлина. После войны в его теле оставалось 11 осколков, от которых он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находился в штрафбате. В штрафбат попал,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НКВД,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приказал разоружить их отряд , перед отправкой в тыл для переформирования. При переходе из Таганрога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126" y="4315156"/>
            <a:ext cx="828092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безоружный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напали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немцы.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остался один в живых, после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нашел этого сотрудника и ударил по лицу, но видно не рассчитал и убил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Красной звезды получил за то, что (цитирую): «При прорыве переднего края обороны противника, показал себя смелым и решительным командиром, находясь впереди взвода своими смелыми действиями  воодушевлял бойцов на выполнение поставленной задачи. Когда выбыл из строя командир взвода, он принял командование на себя  и развивая дальнейший наступательный порыв добился выдающихся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:circle/>
      </p:transition>
    </mc:Choice>
    <mc:Fallback xmlns="">
      <p:transition spd="slow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5858"/>
            <a:ext cx="4693599" cy="6928186"/>
          </a:xfrm>
        </p:spPr>
      </p:pic>
      <p:sp>
        <p:nvSpPr>
          <p:cNvPr id="5" name="Прямоугольник 4"/>
          <p:cNvSpPr/>
          <p:nvPr/>
        </p:nvSpPr>
        <p:spPr>
          <a:xfrm>
            <a:off x="4716016" y="0"/>
            <a:ext cx="442798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наградном листе на Попова Дмитрия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Макаровича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описывается его подвиг, за что он получил свой второй орден Отечественной войны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степени.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Смелый и отважный командир, действуя смело и отважно при прорыве обороны противника на западном берегу реки Висла он вывел взвод из-под обстрела вражеского пулемета, обошел его и ворвавшись в траншеи противника в рукопашной схватке уничтожил 17 немецких солдат и офицеров. За мужество и отвагу достоин правительственной награды – Ордена Отечественной войны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степени.»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</p:transition>
    </mc:Choice>
    <mc:Fallback xmlns="">
      <p:transition spd="slow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1613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«Моя семья в годы войны»</vt:lpstr>
      <vt:lpstr>Содержание</vt:lpstr>
      <vt:lpstr>1.Давидчик Петр Акимович</vt:lpstr>
      <vt:lpstr>Презентация PowerPoint</vt:lpstr>
      <vt:lpstr>2. Давидчик (Папко) Мария Степановна</vt:lpstr>
      <vt:lpstr>3.Тимошенко Василий Иосифович</vt:lpstr>
      <vt:lpstr>4.Баранник Василий Павлович</vt:lpstr>
      <vt:lpstr>5.Попов Дмитрий Макарович</vt:lpstr>
      <vt:lpstr>Презентация PowerPoint</vt:lpstr>
      <vt:lpstr>Презентация PowerPoint</vt:lpstr>
      <vt:lpstr>6.Титова Мария Дмитриевна</vt:lpstr>
      <vt:lpstr>Презентация PowerPoint</vt:lpstr>
      <vt:lpstr>8. Титов Василий Дмитриевич</vt:lpstr>
      <vt:lpstr>9.Давидчик Иван Акимович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Саидович</cp:lastModifiedBy>
  <cp:revision>67</cp:revision>
  <dcterms:created xsi:type="dcterms:W3CDTF">2014-11-18T19:16:04Z</dcterms:created>
  <dcterms:modified xsi:type="dcterms:W3CDTF">2014-11-25T18:06:17Z</dcterms:modified>
</cp:coreProperties>
</file>