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8" r:id="rId7"/>
    <p:sldId id="272" r:id="rId8"/>
    <p:sldId id="270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445224"/>
            <a:ext cx="3528392" cy="1143000"/>
          </a:xfrm>
        </p:spPr>
        <p:txBody>
          <a:bodyPr/>
          <a:lstStyle/>
          <a:p>
            <a:pPr algn="r"/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Великой Отечественной Войны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332498"/>
            <a:ext cx="2014091" cy="1917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101055" y="548680"/>
            <a:ext cx="55446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«Победа»</a:t>
            </a:r>
            <a:r>
              <a:rPr lang="en-US" b="1" dirty="0" smtClean="0">
                <a:latin typeface="Segoe Script" panose="020B0504020000000003" pitchFamily="34" charset="0"/>
              </a:rPr>
              <a:t>.</a:t>
            </a:r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Орден "Победа" был учрежден 8 ноября 1943 года. Им награждали представителей высшего командного состава Красной Армии за успешное проведение боевых операций на одном или нескольких фронтах, в результате которых в корне менялась обстановка в пользу Красной Армии.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За годы Великой Отечественной войны орден "Победа" был вручен 19 раз: дважды его получили Генералиссимус Советского Союза Иосиф Сталин, маршалы Георгий Жуков и Александр Василевский.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0" y="760489"/>
            <a:ext cx="1390375" cy="26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332498"/>
            <a:ext cx="2014091" cy="1917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093237" y="625692"/>
            <a:ext cx="55446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Орден "Победа" был учрежден 8 ноября 1943 года. Им награждали представителей высшего командного состава Красной Армии за успешное проведение боевых операций на одном или нескольких фронтах, в результате которых в корне менялась обстановка в пользу Красной Армии.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За годы Великой Отечественной войны орден "Победа" был вручен 19 раз: дважды его получили Генералиссимус Советского Союза Иосиф Сталин, маршалы Георгий Жуков и Александр Василевский. 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0" y="760489"/>
            <a:ext cx="1390375" cy="2608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7299" y="548679"/>
            <a:ext cx="487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«Победа»</a:t>
            </a:r>
            <a:r>
              <a:rPr lang="en-US" dirty="0" smtClean="0">
                <a:latin typeface="Segoe Script" panose="020B0504020000000003" pitchFamily="34" charset="0"/>
              </a:rPr>
              <a:t>.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332498"/>
            <a:ext cx="2014091" cy="1917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093237" y="625692"/>
            <a:ext cx="5544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По одному ордену за искусное руководство войсками заслужили маршалы Иван Конев, Константин Рокоссовский, Родион Малиновский, Федор </a:t>
            </a:r>
            <a:r>
              <a:rPr lang="ru-RU" dirty="0" err="1">
                <a:latin typeface="Segoe Script" panose="020B0504020000000003" pitchFamily="34" charset="0"/>
              </a:rPr>
              <a:t>Толбухин</a:t>
            </a:r>
            <a:r>
              <a:rPr lang="ru-RU" dirty="0">
                <a:latin typeface="Segoe Script" panose="020B0504020000000003" pitchFamily="34" charset="0"/>
              </a:rPr>
              <a:t>, Леонид Говоров, Семен Тимошенко и генерал армии Алексей Антонов. Кроме того, советским военным орденом были отмечены пять иностранных военачальников за вклад в общую победу над фашизмом.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Первое награждение состоялось 10 апреля 1944 года, последнее – 9 сентября 1945 года.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0" y="760489"/>
            <a:ext cx="1390375" cy="2608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7299" y="548679"/>
            <a:ext cx="487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«Победа»</a:t>
            </a:r>
            <a:r>
              <a:rPr lang="en-US" dirty="0" smtClean="0">
                <a:latin typeface="Segoe Script" panose="020B0504020000000003" pitchFamily="34" charset="0"/>
              </a:rPr>
              <a:t>.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1176"/>
            <a:ext cx="518457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3645024"/>
            <a:ext cx="6203032" cy="2883024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  <a:cs typeface="Aharoni" panose="02010803020104030203" pitchFamily="2" charset="-79"/>
              </a:rPr>
              <a:t>Двенадцать орденов и двадцать одна медаль - награды Великой Отечественной войны. Их вручали за участие в военных операциях, за особые достижения на фронте и в тылу. Боевыми наградами отмечали вне зависимости от чина и статуса: у всех воинов была единая цель – приблизить Победу.</a:t>
            </a:r>
          </a:p>
        </p:txBody>
      </p:sp>
    </p:spTree>
    <p:extLst>
      <p:ext uri="{BB962C8B-B14F-4D97-AF65-F5344CB8AC3E}">
        <p14:creationId xmlns:p14="http://schemas.microsoft.com/office/powerpoint/2010/main" val="40235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3" y="4139077"/>
            <a:ext cx="2014091" cy="2304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101055" y="548680"/>
            <a:ext cx="55446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Segoe Script" panose="020B0504020000000003" pitchFamily="34" charset="0"/>
              </a:rPr>
              <a:t>Орден Красного </a:t>
            </a:r>
            <a:r>
              <a:rPr lang="ru-RU" sz="2400" b="1" dirty="0" smtClean="0">
                <a:latin typeface="Segoe Script" panose="020B0504020000000003" pitchFamily="34" charset="0"/>
              </a:rPr>
              <a:t>Знамени</a:t>
            </a:r>
            <a:r>
              <a:rPr lang="en-US" sz="2400" b="1" dirty="0" smtClean="0">
                <a:latin typeface="Segoe Script" panose="020B0504020000000003" pitchFamily="34" charset="0"/>
              </a:rPr>
              <a:t>.</a:t>
            </a:r>
            <a:endParaRPr lang="ru-RU" sz="2400" b="1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 smtClean="0">
                <a:latin typeface="Segoe Script" panose="020B0504020000000003" pitchFamily="34" charset="0"/>
              </a:rPr>
              <a:t>Орден Красного Знамени был учрежден 16 сентября 1918 года. Им награждали за особую храбрость, самоотверженность и мужество, проявленные при защите недавно созданного социалистического Отечества. Эту награду вручали также войсковым частям, военным кораблям, государственным и общественным организациям. Так, Орденом "Красного Знамени" были награждены газета "Красная Звезда", Балтийский государственный технический университет "</a:t>
            </a:r>
            <a:r>
              <a:rPr lang="ru-RU" dirty="0" err="1" smtClean="0">
                <a:latin typeface="Segoe Script" panose="020B0504020000000003" pitchFamily="34" charset="0"/>
              </a:rPr>
              <a:t>Военмех</a:t>
            </a:r>
            <a:r>
              <a:rPr lang="ru-RU" dirty="0" smtClean="0">
                <a:latin typeface="Segoe Script" panose="020B0504020000000003" pitchFamily="34" charset="0"/>
              </a:rPr>
              <a:t>", города Ленинград, Копейск, Грозный, Ташкент, Волгоград, Луганск и Севастополь.</a:t>
            </a:r>
          </a:p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 smtClean="0">
                <a:latin typeface="Segoe Script" panose="020B0504020000000003" pitchFamily="34" charset="0"/>
              </a:rPr>
              <a:t>Впервые орден был вручен 30 сентября 1918 года, последнее награждение прошло в 1991 году.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3" y="404664"/>
            <a:ext cx="1645770" cy="3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232801"/>
            <a:ext cx="2014091" cy="2116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101055" y="548680"/>
            <a:ext cx="5544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Ленина</a:t>
            </a:r>
            <a:r>
              <a:rPr lang="en-US" dirty="0">
                <a:latin typeface="Segoe Script" panose="020B0504020000000003" pitchFamily="34" charset="0"/>
              </a:rPr>
              <a:t>.</a:t>
            </a:r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 smtClean="0">
                <a:latin typeface="Segoe Script" panose="020B0504020000000003" pitchFamily="34" charset="0"/>
              </a:rPr>
              <a:t>Орден Ленина учредили 6 апреля 1930 года. Предполагалось, что эта награда станет высшим боевым знаком отличия. Однако Гражданская война в стране закончилась, поэтому проект нового ордена принят не был. Несмотря на это, потребность в создании высшей награды Советского Союза, вручаемой не только за военные заслуги, осталась.</a:t>
            </a:r>
          </a:p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 smtClean="0">
                <a:latin typeface="Segoe Script" panose="020B0504020000000003" pitchFamily="34" charset="0"/>
              </a:rPr>
              <a:t>В начале 1930 года работы над проектом нового ордена, получившего название "Орден Ленина", были возобновлены. Художники фабрики "Гознак" в Москве получили задание создать рисунок ордена, основным изображением которого будет портрет Владимира Ленина.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3" y="425701"/>
            <a:ext cx="1645770" cy="32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232801"/>
            <a:ext cx="2014091" cy="2116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093237" y="625692"/>
            <a:ext cx="5544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Орден Ленина учредили 6 апреля 1930 года. Предполагалось, что эта награда станет высшим боевым знаком отличия. Однако Гражданская война в стране закончилась, поэтому проект нового ордена принят не был. Несмотря на это, потребность в создании высшей награды Советского Союза, вручаемой не только за военные заслуги, осталась.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В начале 1930 года работы над проектом нового ордена, получившего название "Орден Ленина", были возобновлены. Художники фабрики "Гознак" в Москве получили задание создать рисунок ордена, основным изображением которого будет портрет Владимира Ленина.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3" y="425701"/>
            <a:ext cx="1645770" cy="3277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3377" y="54867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Ленина</a:t>
            </a:r>
            <a:r>
              <a:rPr lang="en-US" dirty="0" smtClean="0">
                <a:latin typeface="Segoe Script" panose="020B0504020000000003" pitchFamily="34" charset="0"/>
              </a:rPr>
              <a:t>.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232801"/>
            <a:ext cx="2014091" cy="2116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093237" y="625692"/>
            <a:ext cx="5544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Из множества эскизов выбрали работу художника Ивана </a:t>
            </a:r>
            <a:r>
              <a:rPr lang="ru-RU" dirty="0" err="1">
                <a:latin typeface="Segoe Script" panose="020B0504020000000003" pitchFamily="34" charset="0"/>
              </a:rPr>
              <a:t>Дубасова</a:t>
            </a:r>
            <a:r>
              <a:rPr lang="ru-RU" dirty="0">
                <a:latin typeface="Segoe Script" panose="020B0504020000000003" pitchFamily="34" charset="0"/>
              </a:rPr>
              <a:t> (позже награжденного орденом Ленина), в основе работы которого была положена портретная фотография вождя революции, сделанная Карлом Буллой на II Конгрессе Коминтерна в Москве.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Весной 1930 года эскиз ордена был передан скульпторам Ивану </a:t>
            </a:r>
            <a:r>
              <a:rPr lang="ru-RU" dirty="0" err="1">
                <a:latin typeface="Segoe Script" panose="020B0504020000000003" pitchFamily="34" charset="0"/>
              </a:rPr>
              <a:t>Шадру</a:t>
            </a:r>
            <a:r>
              <a:rPr lang="ru-RU" dirty="0">
                <a:latin typeface="Segoe Script" panose="020B0504020000000003" pitchFamily="34" charset="0"/>
              </a:rPr>
              <a:t> и Петру Таёжному для создания макета. В этом же году первые знаки ордена Ленина были изготовлены на фабрике "Гознак".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Первое награждение орденом состоялось 23 мая 1930 года, последнее – 21 декабря 1991 года.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3" y="425701"/>
            <a:ext cx="1645770" cy="3277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3377" y="54867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Ленина</a:t>
            </a:r>
            <a:r>
              <a:rPr lang="en-US" dirty="0" smtClean="0">
                <a:latin typeface="Segoe Script" panose="020B0504020000000003" pitchFamily="34" charset="0"/>
              </a:rPr>
              <a:t>.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243223"/>
            <a:ext cx="2014091" cy="2095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101055" y="548680"/>
            <a:ext cx="55446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Александра Невского</a:t>
            </a:r>
            <a:r>
              <a:rPr lang="en-US" dirty="0" smtClean="0">
                <a:latin typeface="Segoe Script" panose="020B0504020000000003" pitchFamily="34" charset="0"/>
              </a:rPr>
              <a:t>.</a:t>
            </a:r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 smtClean="0">
                <a:latin typeface="Segoe Script" panose="020B0504020000000003" pitchFamily="34" charset="0"/>
              </a:rPr>
              <a:t>Орден Александра Невского учредили 29 июля 1942 года. По традиции был объявлен конкурс на рисунок ордена, в котором победил архитектор Сергей Телятников. Художник использовал кадр из фильма "Александр Невский" в главной роли с актером Николаем Черкасовым. Именно воплощенный им образ и был воспроизведен на рисунке будущего ордена.</a:t>
            </a:r>
          </a:p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 smtClean="0">
                <a:latin typeface="Segoe Script" panose="020B0504020000000003" pitchFamily="34" charset="0"/>
              </a:rPr>
              <a:t>Награду вручали офицерам Красной Армии за инициативу в выборе момента для внезапного и успешного нападения на врага и нанесения ему крупного поражения с малыми потерями для своих войск;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3" y="760489"/>
            <a:ext cx="1645770" cy="26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243223"/>
            <a:ext cx="2014091" cy="2095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093237" y="625692"/>
            <a:ext cx="5544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Орден Александра Невского учредили 29 июля 1942 года. По традиции был объявлен конкурс на рисунок ордена, в котором победил архитектор Сергей Телятников. Художник использовал кадр из фильма "Александр Невский" в главной роли с актером Николаем Черкасовым. Именно воплощенный им образ и был воспроизведен на рисунке будущего ордена.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Награду вручали офицерам Красной Армии за инициативу в выборе момента для внезапного и успешного нападения на врага и нанесения ему крупного поражения с малыми потерями для своих войск;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3" y="760489"/>
            <a:ext cx="1645770" cy="2608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7299" y="548679"/>
            <a:ext cx="487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Александра Невского</a:t>
            </a:r>
            <a:r>
              <a:rPr lang="en-US" dirty="0" smtClean="0">
                <a:latin typeface="Segoe Script" panose="020B0504020000000003" pitchFamily="34" charset="0"/>
              </a:rPr>
              <a:t>.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3" y="4243223"/>
            <a:ext cx="2014091" cy="2095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093237" y="625692"/>
            <a:ext cx="5544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за успешное выполнение боевого задания с полным или почти полным уничтожением превосходящих сил противника; за командование артиллерийским, танковым или авиационным подразделением, нанесшим существенный урон врагу.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Всего за годы войны орденом Александра Невского наградили более 42 тысяч советских военных и около 70 иностранных генералов и офицеров. Более 1470 воинских частей и соединений получили право прикрепить этот орден к боевому знамени.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dirty="0">
                <a:latin typeface="Segoe Script" panose="020B0504020000000003" pitchFamily="34" charset="0"/>
              </a:rPr>
              <a:t>Первые ордена Александра Невского были вручены 5 ноября 1942 года.</a:t>
            </a:r>
          </a:p>
          <a:p>
            <a:pPr algn="ctr"/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3" y="760489"/>
            <a:ext cx="1645770" cy="2608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7299" y="548679"/>
            <a:ext cx="487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Script" panose="020B0504020000000003" pitchFamily="34" charset="0"/>
              </a:rPr>
              <a:t>Орден Александра Невского</a:t>
            </a:r>
            <a:r>
              <a:rPr lang="en-US" dirty="0" smtClean="0">
                <a:latin typeface="Segoe Script" panose="020B0504020000000003" pitchFamily="34" charset="0"/>
              </a:rPr>
              <a:t>.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913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Ордена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Ордена Великой Отечественной Войны</dc:title>
  <dc:creator>Олег</dc:creator>
  <cp:lastModifiedBy>215</cp:lastModifiedBy>
  <cp:revision>14</cp:revision>
  <dcterms:created xsi:type="dcterms:W3CDTF">2020-02-13T21:15:39Z</dcterms:created>
  <dcterms:modified xsi:type="dcterms:W3CDTF">2020-02-14T09:51:17Z</dcterms:modified>
</cp:coreProperties>
</file>