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«О войне  расскажут ордена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Ордена и медали Великой Отечественной войны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40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Орден Ленина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Орденом награждались за особо выдающиеся заслуги в революционном движении, трудовой деятельности, защите социалистического Отечества, развитии дружбы и сотрудничества между народами, укреплении мира и иные особо выдающиеся заслуги перед Советским государством и обществом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381" y="3850821"/>
            <a:ext cx="238125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302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Орден Красного Знамени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Орденом награждались военнослужащие Советской Армии, Военно-Морского Флота, пограничных и внутренних войск, сотрудники органов Комитета государственной безопасности СССР, другие граждане СССР, воинские части, военные корабли, соединения и объединения за особую храбрость, самоотверженность и мужество, проявленные при защите социалистического Отечества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4022411"/>
            <a:ext cx="238125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949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Орден Суворова </a:t>
            </a:r>
            <a:r>
              <a:rPr lang="en-US" dirty="0" smtClean="0"/>
              <a:t>I</a:t>
            </a:r>
            <a:r>
              <a:rPr lang="ru-RU" dirty="0" smtClean="0"/>
              <a:t> степени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Орденом награждались командующие фронтами и армиями, их заместители, начальники штабов, начальники оперативных управлений и оперативных отделов и начальники родов войск (артиллерии, воздушных сил, бронетанковых и минометных) фронтов и армий за успешно проведенные боевые операции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4022411"/>
            <a:ext cx="238125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296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Орден Суворова </a:t>
            </a:r>
            <a:r>
              <a:rPr lang="en-US" dirty="0" smtClean="0"/>
              <a:t>II</a:t>
            </a:r>
            <a:r>
              <a:rPr lang="ru-RU" dirty="0" smtClean="0"/>
              <a:t> степени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Орденом награждались командиры корпусов, дивизий и бригад, их заместители и начальники штабов за успешно проведенные боевые </a:t>
            </a:r>
            <a:r>
              <a:rPr lang="ru-RU" dirty="0" smtClean="0"/>
              <a:t>операции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3587122"/>
            <a:ext cx="238125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546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Орден Суворова </a:t>
            </a:r>
            <a:r>
              <a:rPr lang="en-US" dirty="0" smtClean="0"/>
              <a:t>III </a:t>
            </a:r>
            <a:r>
              <a:rPr lang="ru-RU" dirty="0" smtClean="0"/>
              <a:t>степени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Орденом награждались командиры полков, батальонов, начальники штабов полков, командиры рот за успешно проведенные боевые операции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3587122"/>
            <a:ext cx="238125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086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193</Words>
  <Application>Microsoft Office PowerPoint</Application>
  <PresentationFormat>Широкоэкранный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Легкий дым</vt:lpstr>
      <vt:lpstr>«О войне  расскажут ордена</vt:lpstr>
      <vt:lpstr>Орден Ленина</vt:lpstr>
      <vt:lpstr>Орден Красного Знамени</vt:lpstr>
      <vt:lpstr>Орден Суворова I степени</vt:lpstr>
      <vt:lpstr>Орден Суворова II степени</vt:lpstr>
      <vt:lpstr>Орден Суворова III степени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войне  расскажут ордена</dc:title>
  <dc:creator>Анастасия Павленко</dc:creator>
  <cp:lastModifiedBy>Анастасия Павленко</cp:lastModifiedBy>
  <cp:revision>2</cp:revision>
  <dcterms:created xsi:type="dcterms:W3CDTF">2020-02-09T12:57:34Z</dcterms:created>
  <dcterms:modified xsi:type="dcterms:W3CDTF">2020-02-09T13:09:31Z</dcterms:modified>
</cp:coreProperties>
</file>