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8" r:id="rId4"/>
    <p:sldId id="260" r:id="rId5"/>
    <p:sldId id="264" r:id="rId6"/>
    <p:sldId id="262" r:id="rId7"/>
    <p:sldId id="263" r:id="rId8"/>
    <p:sldId id="265" r:id="rId9"/>
    <p:sldId id="266" r:id="rId10"/>
    <p:sldId id="257" r:id="rId11"/>
    <p:sldId id="259" r:id="rId12"/>
    <p:sldId id="269" r:id="rId13"/>
    <p:sldId id="270" r:id="rId14"/>
    <p:sldId id="271" r:id="rId15"/>
    <p:sldId id="26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7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66549"/>
            <a:ext cx="2880320" cy="17526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Директива Гитлера. План "Барбаросса"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53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53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3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136904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 фотографий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блокадного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83674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8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976664" cy="406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2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s421321.vk.me/v421321758/2721/zMCKP4EV1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3817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1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21321.vk.me/v421321758/2729/7r8P_SZ6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3817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8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421321.vk.me/v421321758/2731/2DSwrYIEA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3817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1575"/>
            <a:ext cx="6096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8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7924800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фотографии из фотохроники Ладожской     дороги</a:t>
            </a:r>
          </a:p>
        </p:txBody>
      </p:sp>
      <p:pic>
        <p:nvPicPr>
          <p:cNvPr id="19458" name="Picture 2" descr="http://cs421321.vk.me/v421321758/2770/cr8FdqPbO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6959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2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421321.vk.me/v421321758/2777/YgXg-Jpot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091969" cy="39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421321.vk.me/v421321758/277e/vgTZCZMof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757132" cy="39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0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421321.vk.me/v421321758/2785/LGENiaUg9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764704"/>
            <a:ext cx="4827265" cy="41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4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888"/>
            <a:ext cx="61912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7739" y="4797152"/>
            <a:ext cx="7924800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C8E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ряд фотографий преступных разрушений гитлеровцев в Ленинграде, жертв бомбёжек и артобстрелов.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5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421321.vk.me/v421321758/278d/Njb4KqmqW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579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1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421321.vk.me/v421321758/2795/JIRF4Ufui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722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8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421321.vk.me/v421321758/279c/H7_EIS_PC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0957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86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532" y="4725144"/>
            <a:ext cx="7924800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фотографии ленинградских детей и 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рисунки.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s421321.vk.me/v421321758/27a4/aoudK1t5i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87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421321.vk.me/v421321758/27ac/tw_IJ_tB3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9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421321.vk.me/v421321758/27b3/hojilEPf_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1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421321.vk.me/v421321758/27bb/up2BnQC3i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78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421321.vk.me/v421321758/27c3/XsqBItsN85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91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48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421321.vk.me/v421321758/27ca/Mc1biMGlr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896544" cy="38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421321.vk.me/v421321758/27d2/8z00deCWb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8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4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421321.vk.me/v421321758/2749/q1EOo1r97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03032" cy="40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3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421321.vk.me/v421321758/27d9/ZzdLmmOgn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29" y="980728"/>
            <a:ext cx="6189778" cy="37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64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924800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странички из дневника Тани Савичевой и ее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cs421321.vk.me/v421321758/27e0/j69HfNyFw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45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421321.vk.me/v421321758/27e8/eE5HIqWq0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96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21321.vk.me/v421321758/27f0/hUbX7gcSfm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67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61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421321.vk.me/v421321758/27f8/U26epNAHt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715000" cy="51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01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7924800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Эпитафия на Пискаревском мемориальном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кладбище, посвященная всем защитника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Ленинграда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http://cs421321.vk.me/v421321758/2807/de7adId4E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39"/>
            <a:ext cx="6667500" cy="46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07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s421321.vk.me/v421321758/27ff/zsK3zVX57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52403"/>
            <a:ext cx="66675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3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09750"/>
            <a:ext cx="571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6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2960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7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025"/>
            <a:ext cx="6096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8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04900"/>
            <a:ext cx="61912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7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5031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Хлебная карточка. Хлеб весом 125 гр. (суточная норма).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8"/>
            <a:ext cx="3660549" cy="505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828"/>
            <a:ext cx="5508104" cy="483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40259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</TotalTime>
  <Words>61</Words>
  <Application>Microsoft Office PowerPoint</Application>
  <PresentationFormat>Экран (4:3)</PresentationFormat>
  <Paragraphs>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Горизонт</vt:lpstr>
      <vt:lpstr>Презентация PowerPoint</vt:lpstr>
      <vt:lpstr>ряд фотографий преступных разрушений гитлеровцев в Ленинграде, жертв бомбёжек и артобстрелов.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ряд фотографий блокадного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фотографии из фотохроники Ладожской     дороги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фотографии ленинградских детей и их рисунки.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странички из дневника Тани Савичевой и ее портрет.</vt:lpstr>
      <vt:lpstr>Презентация PowerPoint</vt:lpstr>
      <vt:lpstr>Презентация PowerPoint</vt:lpstr>
      <vt:lpstr>Презентация PowerPoint</vt:lpstr>
      <vt:lpstr>Эпитафия на Пискаревском мемориальном кладбище, посвященная всем защитника города Ленинграда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Ифраимов</cp:lastModifiedBy>
  <cp:revision>9</cp:revision>
  <dcterms:created xsi:type="dcterms:W3CDTF">2013-03-14T19:16:39Z</dcterms:created>
  <dcterms:modified xsi:type="dcterms:W3CDTF">2013-03-14T20:52:32Z</dcterms:modified>
</cp:coreProperties>
</file>