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4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971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0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62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1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66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7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2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0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3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9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3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4BF6B-584E-45F0-BF84-DEE6B4601B1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D008BA-34D4-4369-982E-669C0D2B9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Классный час 8 класс «Б» </a:t>
            </a:r>
            <a:br>
              <a:rPr lang="ru-RU" sz="4000" dirty="0" smtClean="0"/>
            </a:br>
            <a:r>
              <a:rPr lang="ru-RU" sz="4000" dirty="0" smtClean="0"/>
              <a:t>МБОУ «Школа №107»</a:t>
            </a:r>
            <a:br>
              <a:rPr lang="ru-RU" sz="4000" dirty="0" smtClean="0"/>
            </a:br>
            <a:r>
              <a:rPr lang="ru-RU" sz="4000" dirty="0" smtClean="0"/>
              <a:t>«ТЕЛЕФОН ДОВЕРИЯ»</a:t>
            </a:r>
            <a:br>
              <a:rPr lang="ru-RU" sz="4000" dirty="0" smtClean="0"/>
            </a:br>
            <a:r>
              <a:rPr lang="ru-RU" sz="4000" dirty="0"/>
              <a:t>Классный руководитель: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Смирнова </a:t>
            </a:r>
            <a:r>
              <a:rPr lang="ru-RU" sz="4000" dirty="0"/>
              <a:t>Диана Павловна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7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35273"/>
            <a:ext cx="7439204" cy="5218546"/>
          </a:xfrm>
        </p:spPr>
      </p:pic>
    </p:spTree>
    <p:extLst>
      <p:ext uri="{BB962C8B-B14F-4D97-AF65-F5344CB8AC3E}">
        <p14:creationId xmlns:p14="http://schemas.microsoft.com/office/powerpoint/2010/main" val="11799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" y="1"/>
            <a:ext cx="7022104" cy="6668218"/>
          </a:xfrm>
        </p:spPr>
      </p:pic>
    </p:spTree>
    <p:extLst>
      <p:ext uri="{BB962C8B-B14F-4D97-AF65-F5344CB8AC3E}">
        <p14:creationId xmlns:p14="http://schemas.microsoft.com/office/powerpoint/2010/main" val="20327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-20200511-WA001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0332" y="241541"/>
            <a:ext cx="8186468" cy="5852244"/>
          </a:xfrm>
        </p:spPr>
      </p:pic>
    </p:spTree>
    <p:extLst>
      <p:ext uri="{BB962C8B-B14F-4D97-AF65-F5344CB8AC3E}">
        <p14:creationId xmlns:p14="http://schemas.microsoft.com/office/powerpoint/2010/main" val="24629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9444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Учащиеся 8 «б» класса приняли участие в акции «Минута телефона доверия» . Ребята сохранили номер телефона доверия в мобильном телефоне под девизом «Номер телефона доверия в моем мобильнике!»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19" y="3286665"/>
            <a:ext cx="5927445" cy="3364302"/>
          </a:xfrm>
        </p:spPr>
      </p:pic>
    </p:spTree>
    <p:extLst>
      <p:ext uri="{BB962C8B-B14F-4D97-AF65-F5344CB8AC3E}">
        <p14:creationId xmlns:p14="http://schemas.microsoft.com/office/powerpoint/2010/main" val="16846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65" y="2160588"/>
            <a:ext cx="276970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37" y="28946"/>
            <a:ext cx="3166467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0" y="28946"/>
            <a:ext cx="3857625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8" y="1930400"/>
            <a:ext cx="2788057" cy="49565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39" y="263192"/>
            <a:ext cx="2425128" cy="52544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3" y="2786676"/>
            <a:ext cx="2324100" cy="4648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79" y="3831854"/>
            <a:ext cx="2655351" cy="30804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27" y="3616392"/>
            <a:ext cx="3377506" cy="34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8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34</Words>
  <Application>Microsoft Office PowerPoint</Application>
  <PresentationFormat>Широкоэкранный</PresentationFormat>
  <Paragraphs>3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      Классный час 8 класс «Б»  МБОУ «Школа №107» «ТЕЛЕФОН ДОВЕРИЯ» Классный руководитель:  Смирнова Диана Павловна </vt:lpstr>
      <vt:lpstr>Презентация PowerPoint</vt:lpstr>
      <vt:lpstr>Презентация PowerPoint</vt:lpstr>
      <vt:lpstr>Презентация PowerPoint</vt:lpstr>
      <vt:lpstr>Учащиеся 8 «б» класса приняли участие в акции «Минута телефона доверия» . Ребята сохранили номер телефона доверия в мобильном телефоне под девизом «Номер телефона доверия в моем мобильнике!»</vt:lpstr>
      <vt:lpstr>Презентация PowerPoint</vt:lpstr>
      <vt:lpstr> 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8 класс «Б» МБОУ «Школа №107» «ТЕЛЕФОН ДОВЕРИЯ»</dc:title>
  <dc:creator>Диана</dc:creator>
  <cp:lastModifiedBy>Диана</cp:lastModifiedBy>
  <cp:revision>9</cp:revision>
  <dcterms:created xsi:type="dcterms:W3CDTF">2020-05-15T07:48:19Z</dcterms:created>
  <dcterms:modified xsi:type="dcterms:W3CDTF">2020-05-15T08:37:30Z</dcterms:modified>
</cp:coreProperties>
</file>